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  <p:sldMasterId id="2147483738" r:id="rId2"/>
  </p:sldMasterIdLst>
  <p:sldIdLst>
    <p:sldId id="258" r:id="rId3"/>
    <p:sldId id="259" r:id="rId4"/>
    <p:sldId id="266" r:id="rId5"/>
    <p:sldId id="268" r:id="rId6"/>
    <p:sldId id="272" r:id="rId7"/>
    <p:sldId id="264" r:id="rId8"/>
    <p:sldId id="269" r:id="rId9"/>
    <p:sldId id="267" r:id="rId10"/>
    <p:sldId id="270" r:id="rId11"/>
    <p:sldId id="271" r:id="rId12"/>
    <p:sldId id="265" r:id="rId13"/>
    <p:sldId id="26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EC4090-2A58-1A39-DEBD-4C8F1C5D82C0}" v="53" dt="2022-04-21T11:47:51.536"/>
    <p1510:client id="{13EEAFC6-80D4-450B-97D3-40CFB8CBD179}" v="626" dt="2022-03-20T20:08:29.451"/>
    <p1510:client id="{19B2F269-6018-9152-F987-C87097E8C64D}" v="13" dt="2022-04-22T08:20:35.237"/>
    <p1510:client id="{1B2F0F61-2453-31CA-1C78-41282309DDF5}" v="560" dt="2022-04-04T03:36:50.856"/>
    <p1510:client id="{622C1783-A13B-B3DC-CDD2-54A1F78BE3B4}" v="611" dt="2022-03-20T20:35:19.663"/>
    <p1510:client id="{65F6438D-0BA9-4F09-B890-0FDA984578AA}" v="3" dt="2022-03-18T13:42:40.818"/>
    <p1510:client id="{70C1396E-FD14-8141-6C2F-BECC2688836F}" v="19" dt="2022-04-04T08:40:01.774"/>
    <p1510:client id="{7379C029-8BC8-FA65-6FC4-FBE49328E59B}" v="285" dt="2022-04-03T22:09:20.683"/>
    <p1510:client id="{7BA503BD-D5FA-CC89-3781-2EE3F6A05F12}" v="116" dt="2022-04-20T13:39:57.979"/>
    <p1510:client id="{7CBB99E8-B949-1B18-0FBF-60C18A758715}" v="393" dt="2022-03-20T20:38:04.011"/>
    <p1510:client id="{7EF8185A-1E96-5C3B-62DD-E315A7E13B29}" v="35" dt="2022-04-03T20:17:20.495"/>
    <p1510:client id="{85913E42-F659-94AA-50D1-2A4FADFEF014}" v="1" dt="2022-03-20T19:52:34.403"/>
    <p1510:client id="{949D199D-443E-E146-1BEA-BB18E1A1D0E9}" v="84" dt="2022-03-21T09:21:05.228"/>
    <p1510:client id="{9880CAB0-42B3-F52D-891F-5C2A512E3DDF}" v="124" dt="2022-04-20T12:49:34.351"/>
    <p1510:client id="{A8D6BE32-009F-D278-FD28-9AE9991369FB}" v="44" dt="2022-03-21T09:21:20.737"/>
    <p1510:client id="{C67B0FC2-D101-5768-10F0-F48D947D76F2}" v="3" dt="2022-04-03T20:18:24.789"/>
    <p1510:client id="{CDC2C57B-7521-9D59-A027-340DCE5FD1BD}" v="405" dt="2022-04-21T12:53:50.441"/>
    <p1510:client id="{E9CF60C4-AD2E-73C0-B96F-7176EC9BFFDF}" v="261" dt="2022-04-21T13:19:01.579"/>
    <p1510:client id="{F9554C68-5A33-A1FA-0637-EB5E1533F5AB}" v="1261" dt="2022-04-04T03:14:37.0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llin Acquah (0901516)" userId="S::0901516@hr.nl::b0bd4925-9118-4f57-bb6c-2d5f740ec81f" providerId="AD" clId="Web-{70C1396E-FD14-8141-6C2F-BECC2688836F}"/>
    <pc:docChg chg="modSld">
      <pc:chgData name="Collin Acquah (0901516)" userId="S::0901516@hr.nl::b0bd4925-9118-4f57-bb6c-2d5f740ec81f" providerId="AD" clId="Web-{70C1396E-FD14-8141-6C2F-BECC2688836F}" dt="2022-04-04T08:40:01.774" v="18" actId="20577"/>
      <pc:docMkLst>
        <pc:docMk/>
      </pc:docMkLst>
      <pc:sldChg chg="modSp">
        <pc:chgData name="Collin Acquah (0901516)" userId="S::0901516@hr.nl::b0bd4925-9118-4f57-bb6c-2d5f740ec81f" providerId="AD" clId="Web-{70C1396E-FD14-8141-6C2F-BECC2688836F}" dt="2022-04-04T08:28:07.304" v="1" actId="1076"/>
        <pc:sldMkLst>
          <pc:docMk/>
          <pc:sldMk cId="3570614434" sldId="262"/>
        </pc:sldMkLst>
        <pc:graphicFrameChg chg="mod">
          <ac:chgData name="Collin Acquah (0901516)" userId="S::0901516@hr.nl::b0bd4925-9118-4f57-bb6c-2d5f740ec81f" providerId="AD" clId="Web-{70C1396E-FD14-8141-6C2F-BECC2688836F}" dt="2022-04-04T08:28:07.304" v="1" actId="1076"/>
          <ac:graphicFrameMkLst>
            <pc:docMk/>
            <pc:sldMk cId="3570614434" sldId="262"/>
            <ac:graphicFrameMk id="7" creationId="{0B65D4A8-7583-A08F-9768-4B3E644A1987}"/>
          </ac:graphicFrameMkLst>
        </pc:graphicFrameChg>
      </pc:sldChg>
      <pc:sldChg chg="addSp modSp">
        <pc:chgData name="Collin Acquah (0901516)" userId="S::0901516@hr.nl::b0bd4925-9118-4f57-bb6c-2d5f740ec81f" providerId="AD" clId="Web-{70C1396E-FD14-8141-6C2F-BECC2688836F}" dt="2022-04-04T08:40:01.774" v="18" actId="20577"/>
        <pc:sldMkLst>
          <pc:docMk/>
          <pc:sldMk cId="1054465083" sldId="263"/>
        </pc:sldMkLst>
        <pc:spChg chg="mod">
          <ac:chgData name="Collin Acquah (0901516)" userId="S::0901516@hr.nl::b0bd4925-9118-4f57-bb6c-2d5f740ec81f" providerId="AD" clId="Web-{70C1396E-FD14-8141-6C2F-BECC2688836F}" dt="2022-04-04T08:40:01.774" v="18" actId="20577"/>
          <ac:spMkLst>
            <pc:docMk/>
            <pc:sldMk cId="1054465083" sldId="263"/>
            <ac:spMk id="3" creationId="{3A546B4E-C5BC-43C0-0EE6-C9E9BB62586F}"/>
          </ac:spMkLst>
        </pc:spChg>
        <pc:spChg chg="add">
          <ac:chgData name="Collin Acquah (0901516)" userId="S::0901516@hr.nl::b0bd4925-9118-4f57-bb6c-2d5f740ec81f" providerId="AD" clId="Web-{70C1396E-FD14-8141-6C2F-BECC2688836F}" dt="2022-04-04T08:30:20.339" v="2"/>
          <ac:spMkLst>
            <pc:docMk/>
            <pc:sldMk cId="1054465083" sldId="263"/>
            <ac:spMk id="4" creationId="{B101B1C9-6902-65B6-940B-3A66D5D38F84}"/>
          </ac:spMkLst>
        </pc:spChg>
        <pc:spChg chg="add">
          <ac:chgData name="Collin Acquah (0901516)" userId="S::0901516@hr.nl::b0bd4925-9118-4f57-bb6c-2d5f740ec81f" providerId="AD" clId="Web-{70C1396E-FD14-8141-6C2F-BECC2688836F}" dt="2022-04-04T08:30:25.573" v="3"/>
          <ac:spMkLst>
            <pc:docMk/>
            <pc:sldMk cId="1054465083" sldId="263"/>
            <ac:spMk id="5" creationId="{AB563B19-C088-CAB1-2CFA-D09423B717F6}"/>
          </ac:spMkLst>
        </pc:spChg>
      </pc:sldChg>
    </pc:docChg>
  </pc:docChgLst>
  <pc:docChgLst>
    <pc:chgData name="Collin Acquah (0901516)" userId="S::0901516@hr.nl::b0bd4925-9118-4f57-bb6c-2d5f740ec81f" providerId="AD" clId="Web-{7EF8185A-1E96-5C3B-62DD-E315A7E13B29}"/>
    <pc:docChg chg="addSld delSld modSld">
      <pc:chgData name="Collin Acquah (0901516)" userId="S::0901516@hr.nl::b0bd4925-9118-4f57-bb6c-2d5f740ec81f" providerId="AD" clId="Web-{7EF8185A-1E96-5C3B-62DD-E315A7E13B29}" dt="2022-04-03T20:17:17.321" v="33" actId="20577"/>
      <pc:docMkLst>
        <pc:docMk/>
      </pc:docMkLst>
      <pc:sldChg chg="addSp delSp modSp">
        <pc:chgData name="Collin Acquah (0901516)" userId="S::0901516@hr.nl::b0bd4925-9118-4f57-bb6c-2d5f740ec81f" providerId="AD" clId="Web-{7EF8185A-1E96-5C3B-62DD-E315A7E13B29}" dt="2022-04-03T20:16:36.815" v="6"/>
        <pc:sldMkLst>
          <pc:docMk/>
          <pc:sldMk cId="333952336" sldId="260"/>
        </pc:sldMkLst>
        <pc:spChg chg="add del mod">
          <ac:chgData name="Collin Acquah (0901516)" userId="S::0901516@hr.nl::b0bd4925-9118-4f57-bb6c-2d5f740ec81f" providerId="AD" clId="Web-{7EF8185A-1E96-5C3B-62DD-E315A7E13B29}" dt="2022-04-03T20:16:36.815" v="6"/>
          <ac:spMkLst>
            <pc:docMk/>
            <pc:sldMk cId="333952336" sldId="260"/>
            <ac:spMk id="4" creationId="{D56584D8-B7CB-53FF-143B-A5CDEE31C829}"/>
          </ac:spMkLst>
        </pc:spChg>
        <pc:graphicFrameChg chg="add del mod ord modGraphic">
          <ac:chgData name="Collin Acquah (0901516)" userId="S::0901516@hr.nl::b0bd4925-9118-4f57-bb6c-2d5f740ec81f" providerId="AD" clId="Web-{7EF8185A-1E96-5C3B-62DD-E315A7E13B29}" dt="2022-04-03T20:16:21.111" v="3"/>
          <ac:graphicFrameMkLst>
            <pc:docMk/>
            <pc:sldMk cId="333952336" sldId="260"/>
            <ac:graphicFrameMk id="6" creationId="{279E166C-B473-A0C0-D7DA-3B341FB5B0FC}"/>
          </ac:graphicFrameMkLst>
        </pc:graphicFrameChg>
        <pc:graphicFrameChg chg="add">
          <ac:chgData name="Collin Acquah (0901516)" userId="S::0901516@hr.nl::b0bd4925-9118-4f57-bb6c-2d5f740ec81f" providerId="AD" clId="Web-{7EF8185A-1E96-5C3B-62DD-E315A7E13B29}" dt="2022-04-03T20:16:31.017" v="4"/>
          <ac:graphicFrameMkLst>
            <pc:docMk/>
            <pc:sldMk cId="333952336" sldId="260"/>
            <ac:graphicFrameMk id="7" creationId="{4B917195-FBCB-F5CB-88C5-4EB0B9E1CC76}"/>
          </ac:graphicFrameMkLst>
        </pc:graphicFrameChg>
        <pc:graphicFrameChg chg="del">
          <ac:chgData name="Collin Acquah (0901516)" userId="S::0901516@hr.nl::b0bd4925-9118-4f57-bb6c-2d5f740ec81f" providerId="AD" clId="Web-{7EF8185A-1E96-5C3B-62DD-E315A7E13B29}" dt="2022-04-03T20:16:13.423" v="1"/>
          <ac:graphicFrameMkLst>
            <pc:docMk/>
            <pc:sldMk cId="333952336" sldId="260"/>
            <ac:graphicFrameMk id="10" creationId="{AAD8C800-3E37-40A2-9B0B-20DDEF805E58}"/>
          </ac:graphicFrameMkLst>
        </pc:graphicFrameChg>
      </pc:sldChg>
      <pc:sldChg chg="modSp">
        <pc:chgData name="Collin Acquah (0901516)" userId="S::0901516@hr.nl::b0bd4925-9118-4f57-bb6c-2d5f740ec81f" providerId="AD" clId="Web-{7EF8185A-1E96-5C3B-62DD-E315A7E13B29}" dt="2022-04-03T20:16:01.469" v="0"/>
        <pc:sldMkLst>
          <pc:docMk/>
          <pc:sldMk cId="3570614434" sldId="262"/>
        </pc:sldMkLst>
        <pc:graphicFrameChg chg="mod modGraphic">
          <ac:chgData name="Collin Acquah (0901516)" userId="S::0901516@hr.nl::b0bd4925-9118-4f57-bb6c-2d5f740ec81f" providerId="AD" clId="Web-{7EF8185A-1E96-5C3B-62DD-E315A7E13B29}" dt="2022-04-03T20:16:01.469" v="0"/>
          <ac:graphicFrameMkLst>
            <pc:docMk/>
            <pc:sldMk cId="3570614434" sldId="262"/>
            <ac:graphicFrameMk id="4" creationId="{0D2890DA-66A3-41DF-8F68-0A76D5A2DB68}"/>
          </ac:graphicFrameMkLst>
        </pc:graphicFrameChg>
      </pc:sldChg>
      <pc:sldChg chg="del">
        <pc:chgData name="Collin Acquah (0901516)" userId="S::0901516@hr.nl::b0bd4925-9118-4f57-bb6c-2d5f740ec81f" providerId="AD" clId="Web-{7EF8185A-1E96-5C3B-62DD-E315A7E13B29}" dt="2022-04-03T20:16:45.538" v="8"/>
        <pc:sldMkLst>
          <pc:docMk/>
          <pc:sldMk cId="423720600" sldId="263"/>
        </pc:sldMkLst>
      </pc:sldChg>
      <pc:sldChg chg="modSp new">
        <pc:chgData name="Collin Acquah (0901516)" userId="S::0901516@hr.nl::b0bd4925-9118-4f57-bb6c-2d5f740ec81f" providerId="AD" clId="Web-{7EF8185A-1E96-5C3B-62DD-E315A7E13B29}" dt="2022-04-03T20:17:17.321" v="33" actId="20577"/>
        <pc:sldMkLst>
          <pc:docMk/>
          <pc:sldMk cId="1054465083" sldId="263"/>
        </pc:sldMkLst>
        <pc:spChg chg="mod">
          <ac:chgData name="Collin Acquah (0901516)" userId="S::0901516@hr.nl::b0bd4925-9118-4f57-bb6c-2d5f740ec81f" providerId="AD" clId="Web-{7EF8185A-1E96-5C3B-62DD-E315A7E13B29}" dt="2022-04-03T20:17:17.321" v="33" actId="20577"/>
          <ac:spMkLst>
            <pc:docMk/>
            <pc:sldMk cId="1054465083" sldId="263"/>
            <ac:spMk id="2" creationId="{8FA9B48A-9932-4CD8-8E58-32F3145D2CE7}"/>
          </ac:spMkLst>
        </pc:spChg>
      </pc:sldChg>
      <pc:sldChg chg="del">
        <pc:chgData name="Collin Acquah (0901516)" userId="S::0901516@hr.nl::b0bd4925-9118-4f57-bb6c-2d5f740ec81f" providerId="AD" clId="Web-{7EF8185A-1E96-5C3B-62DD-E315A7E13B29}" dt="2022-04-03T20:16:47.632" v="9"/>
        <pc:sldMkLst>
          <pc:docMk/>
          <pc:sldMk cId="2764235118" sldId="264"/>
        </pc:sldMkLst>
      </pc:sldChg>
      <pc:sldChg chg="del">
        <pc:chgData name="Collin Acquah (0901516)" userId="S::0901516@hr.nl::b0bd4925-9118-4f57-bb6c-2d5f740ec81f" providerId="AD" clId="Web-{7EF8185A-1E96-5C3B-62DD-E315A7E13B29}" dt="2022-04-03T20:16:45.538" v="7"/>
        <pc:sldMkLst>
          <pc:docMk/>
          <pc:sldMk cId="4042582604" sldId="265"/>
        </pc:sldMkLst>
      </pc:sldChg>
      <pc:sldChg chg="del">
        <pc:chgData name="Collin Acquah (0901516)" userId="S::0901516@hr.nl::b0bd4925-9118-4f57-bb6c-2d5f740ec81f" providerId="AD" clId="Web-{7EF8185A-1E96-5C3B-62DD-E315A7E13B29}" dt="2022-04-03T20:16:50.476" v="10"/>
        <pc:sldMkLst>
          <pc:docMk/>
          <pc:sldMk cId="2715365520" sldId="266"/>
        </pc:sldMkLst>
      </pc:sldChg>
      <pc:sldChg chg="del">
        <pc:chgData name="Collin Acquah (0901516)" userId="S::0901516@hr.nl::b0bd4925-9118-4f57-bb6c-2d5f740ec81f" providerId="AD" clId="Web-{7EF8185A-1E96-5C3B-62DD-E315A7E13B29}" dt="2022-04-03T20:16:52.991" v="11"/>
        <pc:sldMkLst>
          <pc:docMk/>
          <pc:sldMk cId="2550066968" sldId="267"/>
        </pc:sldMkLst>
      </pc:sldChg>
    </pc:docChg>
  </pc:docChgLst>
  <pc:docChgLst>
    <pc:chgData name="Benito Wildeman (0949461)" userId="S::0949461@hr.nl::6c285ae8-eeaf-4c49-a90a-f379a6e4f7a4" providerId="AD" clId="Web-{F9554C68-5A33-A1FA-0637-EB5E1533F5AB}"/>
    <pc:docChg chg="addSld modSld">
      <pc:chgData name="Benito Wildeman (0949461)" userId="S::0949461@hr.nl::6c285ae8-eeaf-4c49-a90a-f379a6e4f7a4" providerId="AD" clId="Web-{F9554C68-5A33-A1FA-0637-EB5E1533F5AB}" dt="2022-04-04T03:14:37.057" v="1170" actId="20577"/>
      <pc:docMkLst>
        <pc:docMk/>
      </pc:docMkLst>
      <pc:sldChg chg="modSp">
        <pc:chgData name="Benito Wildeman (0949461)" userId="S::0949461@hr.nl::6c285ae8-eeaf-4c49-a90a-f379a6e4f7a4" providerId="AD" clId="Web-{F9554C68-5A33-A1FA-0637-EB5E1533F5AB}" dt="2022-04-04T03:12:08.724" v="1130"/>
        <pc:sldMkLst>
          <pc:docMk/>
          <pc:sldMk cId="333952336" sldId="260"/>
        </pc:sldMkLst>
        <pc:graphicFrameChg chg="mod modGraphic">
          <ac:chgData name="Benito Wildeman (0949461)" userId="S::0949461@hr.nl::6c285ae8-eeaf-4c49-a90a-f379a6e4f7a4" providerId="AD" clId="Web-{F9554C68-5A33-A1FA-0637-EB5E1533F5AB}" dt="2022-04-04T03:12:08.724" v="1130"/>
          <ac:graphicFrameMkLst>
            <pc:docMk/>
            <pc:sldMk cId="333952336" sldId="260"/>
            <ac:graphicFrameMk id="7" creationId="{4B917195-FBCB-F5CB-88C5-4EB0B9E1CC76}"/>
          </ac:graphicFrameMkLst>
        </pc:graphicFrameChg>
      </pc:sldChg>
      <pc:sldChg chg="addSp delSp modSp">
        <pc:chgData name="Benito Wildeman (0949461)" userId="S::0949461@hr.nl::6c285ae8-eeaf-4c49-a90a-f379a6e4f7a4" providerId="AD" clId="Web-{F9554C68-5A33-A1FA-0637-EB5E1533F5AB}" dt="2022-04-04T03:13:03.100" v="1137" actId="1076"/>
        <pc:sldMkLst>
          <pc:docMk/>
          <pc:sldMk cId="3570614434" sldId="262"/>
        </pc:sldMkLst>
        <pc:graphicFrameChg chg="add del">
          <ac:chgData name="Benito Wildeman (0949461)" userId="S::0949461@hr.nl::6c285ae8-eeaf-4c49-a90a-f379a6e4f7a4" providerId="AD" clId="Web-{F9554C68-5A33-A1FA-0637-EB5E1533F5AB}" dt="2022-04-04T03:12:51.006" v="1132"/>
          <ac:graphicFrameMkLst>
            <pc:docMk/>
            <pc:sldMk cId="3570614434" sldId="262"/>
            <ac:graphicFrameMk id="3" creationId="{E9FBFB17-C2F4-A9F2-CFD1-1150F9B8A1AD}"/>
          </ac:graphicFrameMkLst>
        </pc:graphicFrameChg>
        <pc:graphicFrameChg chg="del mod modGraphic">
          <ac:chgData name="Benito Wildeman (0949461)" userId="S::0949461@hr.nl::6c285ae8-eeaf-4c49-a90a-f379a6e4f7a4" providerId="AD" clId="Web-{F9554C68-5A33-A1FA-0637-EB5E1533F5AB}" dt="2022-04-04T03:12:54.975" v="1135"/>
          <ac:graphicFrameMkLst>
            <pc:docMk/>
            <pc:sldMk cId="3570614434" sldId="262"/>
            <ac:graphicFrameMk id="4" creationId="{0D2890DA-66A3-41DF-8F68-0A76D5A2DB68}"/>
          </ac:graphicFrameMkLst>
        </pc:graphicFrameChg>
        <pc:graphicFrameChg chg="add mod">
          <ac:chgData name="Benito Wildeman (0949461)" userId="S::0949461@hr.nl::6c285ae8-eeaf-4c49-a90a-f379a6e4f7a4" providerId="AD" clId="Web-{F9554C68-5A33-A1FA-0637-EB5E1533F5AB}" dt="2022-04-04T03:13:03.100" v="1137" actId="1076"/>
          <ac:graphicFrameMkLst>
            <pc:docMk/>
            <pc:sldMk cId="3570614434" sldId="262"/>
            <ac:graphicFrameMk id="7" creationId="{0B65D4A8-7583-A08F-9768-4B3E644A1987}"/>
          </ac:graphicFrameMkLst>
        </pc:graphicFrameChg>
      </pc:sldChg>
      <pc:sldChg chg="addSp delSp modSp">
        <pc:chgData name="Benito Wildeman (0949461)" userId="S::0949461@hr.nl::6c285ae8-eeaf-4c49-a90a-f379a6e4f7a4" providerId="AD" clId="Web-{F9554C68-5A33-A1FA-0637-EB5E1533F5AB}" dt="2022-04-04T02:52:47.744" v="189" actId="20577"/>
        <pc:sldMkLst>
          <pc:docMk/>
          <pc:sldMk cId="3813895988" sldId="264"/>
        </pc:sldMkLst>
        <pc:spChg chg="mod">
          <ac:chgData name="Benito Wildeman (0949461)" userId="S::0949461@hr.nl::6c285ae8-eeaf-4c49-a90a-f379a6e4f7a4" providerId="AD" clId="Web-{F9554C68-5A33-A1FA-0637-EB5E1533F5AB}" dt="2022-04-04T02:52:47.744" v="189" actId="20577"/>
          <ac:spMkLst>
            <pc:docMk/>
            <pc:sldMk cId="3813895988" sldId="264"/>
            <ac:spMk id="2" creationId="{6E3FA1F0-D2B9-21DF-2B3F-831F95F82D67}"/>
          </ac:spMkLst>
        </pc:spChg>
        <pc:spChg chg="mod">
          <ac:chgData name="Benito Wildeman (0949461)" userId="S::0949461@hr.nl::6c285ae8-eeaf-4c49-a90a-f379a6e4f7a4" providerId="AD" clId="Web-{F9554C68-5A33-A1FA-0637-EB5E1533F5AB}" dt="2022-04-04T02:51:13.820" v="165" actId="20577"/>
          <ac:spMkLst>
            <pc:docMk/>
            <pc:sldMk cId="3813895988" sldId="264"/>
            <ac:spMk id="3" creationId="{7FC39E83-381D-F378-8178-229CE12053E9}"/>
          </ac:spMkLst>
        </pc:spChg>
        <pc:spChg chg="add mod">
          <ac:chgData name="Benito Wildeman (0949461)" userId="S::0949461@hr.nl::6c285ae8-eeaf-4c49-a90a-f379a6e4f7a4" providerId="AD" clId="Web-{F9554C68-5A33-A1FA-0637-EB5E1533F5AB}" dt="2022-04-04T02:46:46.516" v="114" actId="20577"/>
          <ac:spMkLst>
            <pc:docMk/>
            <pc:sldMk cId="3813895988" sldId="264"/>
            <ac:spMk id="9" creationId="{3F1A39E2-3C1C-400C-F899-2D0B3E61C380}"/>
          </ac:spMkLst>
        </pc:spChg>
        <pc:spChg chg="add mod">
          <ac:chgData name="Benito Wildeman (0949461)" userId="S::0949461@hr.nl::6c285ae8-eeaf-4c49-a90a-f379a6e4f7a4" providerId="AD" clId="Web-{F9554C68-5A33-A1FA-0637-EB5E1533F5AB}" dt="2022-04-04T02:47:50.486" v="125"/>
          <ac:spMkLst>
            <pc:docMk/>
            <pc:sldMk cId="3813895988" sldId="264"/>
            <ac:spMk id="10" creationId="{826900F3-D49B-F557-68E3-DCBF2EE2F137}"/>
          </ac:spMkLst>
        </pc:spChg>
        <pc:picChg chg="del mod">
          <ac:chgData name="Benito Wildeman (0949461)" userId="S::0949461@hr.nl::6c285ae8-eeaf-4c49-a90a-f379a6e4f7a4" providerId="AD" clId="Web-{F9554C68-5A33-A1FA-0637-EB5E1533F5AB}" dt="2022-04-04T02:30:33.959" v="62"/>
          <ac:picMkLst>
            <pc:docMk/>
            <pc:sldMk cId="3813895988" sldId="264"/>
            <ac:picMk id="4" creationId="{C2D83E4B-F481-DC7E-338A-C9EB3A338BC6}"/>
          </ac:picMkLst>
        </pc:picChg>
        <pc:picChg chg="add mod">
          <ac:chgData name="Benito Wildeman (0949461)" userId="S::0949461@hr.nl::6c285ae8-eeaf-4c49-a90a-f379a6e4f7a4" providerId="AD" clId="Web-{F9554C68-5A33-A1FA-0637-EB5E1533F5AB}" dt="2022-04-04T02:26:31.391" v="59" actId="1076"/>
          <ac:picMkLst>
            <pc:docMk/>
            <pc:sldMk cId="3813895988" sldId="264"/>
            <ac:picMk id="5" creationId="{4CB2B5B6-10E2-9EE3-60EA-A8B6DA0EFA62}"/>
          </ac:picMkLst>
        </pc:picChg>
        <pc:picChg chg="add mod">
          <ac:chgData name="Benito Wildeman (0949461)" userId="S::0949461@hr.nl::6c285ae8-eeaf-4c49-a90a-f379a6e4f7a4" providerId="AD" clId="Web-{F9554C68-5A33-A1FA-0637-EB5E1533F5AB}" dt="2022-04-04T02:26:05.219" v="57" actId="14100"/>
          <ac:picMkLst>
            <pc:docMk/>
            <pc:sldMk cId="3813895988" sldId="264"/>
            <ac:picMk id="6" creationId="{F61BBC64-8387-C8C5-118B-191930F2756F}"/>
          </ac:picMkLst>
        </pc:picChg>
        <pc:picChg chg="add mod">
          <ac:chgData name="Benito Wildeman (0949461)" userId="S::0949461@hr.nl::6c285ae8-eeaf-4c49-a90a-f379a6e4f7a4" providerId="AD" clId="Web-{F9554C68-5A33-A1FA-0637-EB5E1533F5AB}" dt="2022-04-04T02:48:48.175" v="139" actId="1076"/>
          <ac:picMkLst>
            <pc:docMk/>
            <pc:sldMk cId="3813895988" sldId="264"/>
            <ac:picMk id="7" creationId="{40ED53A5-08C9-D092-8970-28B5DC0F05E0}"/>
          </ac:picMkLst>
        </pc:picChg>
        <pc:picChg chg="add mod">
          <ac:chgData name="Benito Wildeman (0949461)" userId="S::0949461@hr.nl::6c285ae8-eeaf-4c49-a90a-f379a6e4f7a4" providerId="AD" clId="Web-{F9554C68-5A33-A1FA-0637-EB5E1533F5AB}" dt="2022-04-04T02:46:07.015" v="109" actId="1076"/>
          <ac:picMkLst>
            <pc:docMk/>
            <pc:sldMk cId="3813895988" sldId="264"/>
            <ac:picMk id="8" creationId="{A90E51E0-161B-CFB0-5654-205E97CBAA31}"/>
          </ac:picMkLst>
        </pc:picChg>
      </pc:sldChg>
      <pc:sldChg chg="modSp">
        <pc:chgData name="Benito Wildeman (0949461)" userId="S::0949461@hr.nl::6c285ae8-eeaf-4c49-a90a-f379a6e4f7a4" providerId="AD" clId="Web-{F9554C68-5A33-A1FA-0637-EB5E1533F5AB}" dt="2022-04-04T03:14:37.057" v="1170" actId="20577"/>
        <pc:sldMkLst>
          <pc:docMk/>
          <pc:sldMk cId="2844817984" sldId="265"/>
        </pc:sldMkLst>
        <pc:spChg chg="mod">
          <ac:chgData name="Benito Wildeman (0949461)" userId="S::0949461@hr.nl::6c285ae8-eeaf-4c49-a90a-f379a6e4f7a4" providerId="AD" clId="Web-{F9554C68-5A33-A1FA-0637-EB5E1533F5AB}" dt="2022-04-04T03:14:37.057" v="1170" actId="20577"/>
          <ac:spMkLst>
            <pc:docMk/>
            <pc:sldMk cId="2844817984" sldId="265"/>
            <ac:spMk id="3" creationId="{E6686F0A-3DF6-4A64-26FB-6AD0B5AC9B94}"/>
          </ac:spMkLst>
        </pc:spChg>
      </pc:sldChg>
      <pc:sldChg chg="delSp modSp add replId">
        <pc:chgData name="Benito Wildeman (0949461)" userId="S::0949461@hr.nl::6c285ae8-eeaf-4c49-a90a-f379a6e4f7a4" providerId="AD" clId="Web-{F9554C68-5A33-A1FA-0637-EB5E1533F5AB}" dt="2022-04-04T02:59:27.275" v="392" actId="20577"/>
        <pc:sldMkLst>
          <pc:docMk/>
          <pc:sldMk cId="2498759025" sldId="267"/>
        </pc:sldMkLst>
        <pc:spChg chg="mod">
          <ac:chgData name="Benito Wildeman (0949461)" userId="S::0949461@hr.nl::6c285ae8-eeaf-4c49-a90a-f379a6e4f7a4" providerId="AD" clId="Web-{F9554C68-5A33-A1FA-0637-EB5E1533F5AB}" dt="2022-04-04T02:52:04.212" v="179" actId="20577"/>
          <ac:spMkLst>
            <pc:docMk/>
            <pc:sldMk cId="2498759025" sldId="267"/>
            <ac:spMk id="2" creationId="{6E3FA1F0-D2B9-21DF-2B3F-831F95F82D67}"/>
          </ac:spMkLst>
        </pc:spChg>
        <pc:spChg chg="mod">
          <ac:chgData name="Benito Wildeman (0949461)" userId="S::0949461@hr.nl::6c285ae8-eeaf-4c49-a90a-f379a6e4f7a4" providerId="AD" clId="Web-{F9554C68-5A33-A1FA-0637-EB5E1533F5AB}" dt="2022-04-04T02:59:27.275" v="392" actId="20577"/>
          <ac:spMkLst>
            <pc:docMk/>
            <pc:sldMk cId="2498759025" sldId="267"/>
            <ac:spMk id="3" creationId="{7FC39E83-381D-F378-8178-229CE12053E9}"/>
          </ac:spMkLst>
        </pc:spChg>
        <pc:spChg chg="del mod">
          <ac:chgData name="Benito Wildeman (0949461)" userId="S::0949461@hr.nl::6c285ae8-eeaf-4c49-a90a-f379a6e4f7a4" providerId="AD" clId="Web-{F9554C68-5A33-A1FA-0637-EB5E1533F5AB}" dt="2022-04-04T02:55:55.237" v="291"/>
          <ac:spMkLst>
            <pc:docMk/>
            <pc:sldMk cId="2498759025" sldId="267"/>
            <ac:spMk id="9" creationId="{3F1A39E2-3C1C-400C-F899-2D0B3E61C380}"/>
          </ac:spMkLst>
        </pc:spChg>
        <pc:spChg chg="del">
          <ac:chgData name="Benito Wildeman (0949461)" userId="S::0949461@hr.nl::6c285ae8-eeaf-4c49-a90a-f379a6e4f7a4" providerId="AD" clId="Web-{F9554C68-5A33-A1FA-0637-EB5E1533F5AB}" dt="2022-04-04T02:53:06.041" v="192"/>
          <ac:spMkLst>
            <pc:docMk/>
            <pc:sldMk cId="2498759025" sldId="267"/>
            <ac:spMk id="10" creationId="{826900F3-D49B-F557-68E3-DCBF2EE2F137}"/>
          </ac:spMkLst>
        </pc:spChg>
        <pc:picChg chg="del">
          <ac:chgData name="Benito Wildeman (0949461)" userId="S::0949461@hr.nl::6c285ae8-eeaf-4c49-a90a-f379a6e4f7a4" providerId="AD" clId="Web-{F9554C68-5A33-A1FA-0637-EB5E1533F5AB}" dt="2022-04-04T02:53:04.369" v="190"/>
          <ac:picMkLst>
            <pc:docMk/>
            <pc:sldMk cId="2498759025" sldId="267"/>
            <ac:picMk id="5" creationId="{4CB2B5B6-10E2-9EE3-60EA-A8B6DA0EFA62}"/>
          </ac:picMkLst>
        </pc:picChg>
        <pc:picChg chg="del">
          <ac:chgData name="Benito Wildeman (0949461)" userId="S::0949461@hr.nl::6c285ae8-eeaf-4c49-a90a-f379a6e4f7a4" providerId="AD" clId="Web-{F9554C68-5A33-A1FA-0637-EB5E1533F5AB}" dt="2022-04-04T02:53:08.057" v="193"/>
          <ac:picMkLst>
            <pc:docMk/>
            <pc:sldMk cId="2498759025" sldId="267"/>
            <ac:picMk id="6" creationId="{F61BBC64-8387-C8C5-118B-191930F2756F}"/>
          </ac:picMkLst>
        </pc:picChg>
        <pc:picChg chg="del mod">
          <ac:chgData name="Benito Wildeman (0949461)" userId="S::0949461@hr.nl::6c285ae8-eeaf-4c49-a90a-f379a6e4f7a4" providerId="AD" clId="Web-{F9554C68-5A33-A1FA-0637-EB5E1533F5AB}" dt="2022-04-04T02:53:10.244" v="194"/>
          <ac:picMkLst>
            <pc:docMk/>
            <pc:sldMk cId="2498759025" sldId="267"/>
            <ac:picMk id="7" creationId="{40ED53A5-08C9-D092-8970-28B5DC0F05E0}"/>
          </ac:picMkLst>
        </pc:picChg>
        <pc:picChg chg="del">
          <ac:chgData name="Benito Wildeman (0949461)" userId="S::0949461@hr.nl::6c285ae8-eeaf-4c49-a90a-f379a6e4f7a4" providerId="AD" clId="Web-{F9554C68-5A33-A1FA-0637-EB5E1533F5AB}" dt="2022-04-04T02:53:05.213" v="191"/>
          <ac:picMkLst>
            <pc:docMk/>
            <pc:sldMk cId="2498759025" sldId="267"/>
            <ac:picMk id="8" creationId="{A90E51E0-161B-CFB0-5654-205E97CBAA31}"/>
          </ac:picMkLst>
        </pc:picChg>
      </pc:sldChg>
    </pc:docChg>
  </pc:docChgLst>
  <pc:docChgLst>
    <pc:chgData name="Collin Acquah (0901516)" userId="S::0901516@hr.nl::b0bd4925-9118-4f57-bb6c-2d5f740ec81f" providerId="AD" clId="Web-{A8D6BE32-009F-D278-FD28-9AE9991369FB}"/>
    <pc:docChg chg="modSld">
      <pc:chgData name="Collin Acquah (0901516)" userId="S::0901516@hr.nl::b0bd4925-9118-4f57-bb6c-2d5f740ec81f" providerId="AD" clId="Web-{A8D6BE32-009F-D278-FD28-9AE9991369FB}" dt="2022-03-21T09:21:05.267" v="33"/>
      <pc:docMkLst>
        <pc:docMk/>
      </pc:docMkLst>
      <pc:sldChg chg="modSp">
        <pc:chgData name="Collin Acquah (0901516)" userId="S::0901516@hr.nl::b0bd4925-9118-4f57-bb6c-2d5f740ec81f" providerId="AD" clId="Web-{A8D6BE32-009F-D278-FD28-9AE9991369FB}" dt="2022-03-21T09:21:05.267" v="33"/>
        <pc:sldMkLst>
          <pc:docMk/>
          <pc:sldMk cId="3570614434" sldId="262"/>
        </pc:sldMkLst>
        <pc:graphicFrameChg chg="mod modGraphic">
          <ac:chgData name="Collin Acquah (0901516)" userId="S::0901516@hr.nl::b0bd4925-9118-4f57-bb6c-2d5f740ec81f" providerId="AD" clId="Web-{A8D6BE32-009F-D278-FD28-9AE9991369FB}" dt="2022-03-21T09:21:05.267" v="33"/>
          <ac:graphicFrameMkLst>
            <pc:docMk/>
            <pc:sldMk cId="3570614434" sldId="262"/>
            <ac:graphicFrameMk id="4" creationId="{0D2890DA-66A3-41DF-8F68-0A76D5A2DB68}"/>
          </ac:graphicFrameMkLst>
        </pc:graphicFrameChg>
      </pc:sldChg>
    </pc:docChg>
  </pc:docChgLst>
  <pc:docChgLst>
    <pc:chgData name="Collin Acquah (0901516)" userId="S::0901516@hr.nl::b0bd4925-9118-4f57-bb6c-2d5f740ec81f" providerId="AD" clId="Web-{CDC2C57B-7521-9D59-A027-340DCE5FD1BD}"/>
    <pc:docChg chg="addSld modSld sldOrd">
      <pc:chgData name="Collin Acquah (0901516)" userId="S::0901516@hr.nl::b0bd4925-9118-4f57-bb6c-2d5f740ec81f" providerId="AD" clId="Web-{CDC2C57B-7521-9D59-A027-340DCE5FD1BD}" dt="2022-04-21T12:53:56.019" v="399"/>
      <pc:docMkLst>
        <pc:docMk/>
      </pc:docMkLst>
      <pc:sldChg chg="addSp delSp modSp mod setBg setClrOvrMap">
        <pc:chgData name="Collin Acquah (0901516)" userId="S::0901516@hr.nl::b0bd4925-9118-4f57-bb6c-2d5f740ec81f" providerId="AD" clId="Web-{CDC2C57B-7521-9D59-A027-340DCE5FD1BD}" dt="2022-04-21T12:32:12.947" v="397"/>
        <pc:sldMkLst>
          <pc:docMk/>
          <pc:sldMk cId="3102799002" sldId="259"/>
        </pc:sldMkLst>
        <pc:spChg chg="mod">
          <ac:chgData name="Collin Acquah (0901516)" userId="S::0901516@hr.nl::b0bd4925-9118-4f57-bb6c-2d5f740ec81f" providerId="AD" clId="Web-{CDC2C57B-7521-9D59-A027-340DCE5FD1BD}" dt="2022-04-21T12:32:12.947" v="397"/>
          <ac:spMkLst>
            <pc:docMk/>
            <pc:sldMk cId="3102799002" sldId="259"/>
            <ac:spMk id="2" creationId="{923870DC-2432-472D-83B6-587504C4AC48}"/>
          </ac:spMkLst>
        </pc:spChg>
        <pc:spChg chg="mod ord">
          <ac:chgData name="Collin Acquah (0901516)" userId="S::0901516@hr.nl::b0bd4925-9118-4f57-bb6c-2d5f740ec81f" providerId="AD" clId="Web-{CDC2C57B-7521-9D59-A027-340DCE5FD1BD}" dt="2022-04-21T12:32:12.947" v="397"/>
          <ac:spMkLst>
            <pc:docMk/>
            <pc:sldMk cId="3102799002" sldId="259"/>
            <ac:spMk id="8" creationId="{7C62ABE5-CF45-49E9-B29C-437E7270556D}"/>
          </ac:spMkLst>
        </pc:spChg>
        <pc:spChg chg="add del">
          <ac:chgData name="Collin Acquah (0901516)" userId="S::0901516@hr.nl::b0bd4925-9118-4f57-bb6c-2d5f740ec81f" providerId="AD" clId="Web-{CDC2C57B-7521-9D59-A027-340DCE5FD1BD}" dt="2022-04-21T12:32:12.947" v="397"/>
          <ac:spMkLst>
            <pc:docMk/>
            <pc:sldMk cId="3102799002" sldId="259"/>
            <ac:spMk id="13" creationId="{387B700E-91FC-4893-94A0-333C11403BF3}"/>
          </ac:spMkLst>
        </pc:spChg>
        <pc:spChg chg="add">
          <ac:chgData name="Collin Acquah (0901516)" userId="S::0901516@hr.nl::b0bd4925-9118-4f57-bb6c-2d5f740ec81f" providerId="AD" clId="Web-{CDC2C57B-7521-9D59-A027-340DCE5FD1BD}" dt="2022-04-21T12:32:12.947" v="397"/>
          <ac:spMkLst>
            <pc:docMk/>
            <pc:sldMk cId="3102799002" sldId="259"/>
            <ac:spMk id="18" creationId="{A26E2FAE-FA60-497B-B2CB-7702C6FF3A3F}"/>
          </ac:spMkLst>
        </pc:spChg>
        <pc:picChg chg="add mod">
          <ac:chgData name="Collin Acquah (0901516)" userId="S::0901516@hr.nl::b0bd4925-9118-4f57-bb6c-2d5f740ec81f" providerId="AD" clId="Web-{CDC2C57B-7521-9D59-A027-340DCE5FD1BD}" dt="2022-04-21T12:32:12.947" v="397"/>
          <ac:picMkLst>
            <pc:docMk/>
            <pc:sldMk cId="3102799002" sldId="259"/>
            <ac:picMk id="3" creationId="{0DFCF03C-A548-6FD3-FAF8-DE7E8D437F5B}"/>
          </ac:picMkLst>
        </pc:picChg>
        <pc:picChg chg="del mod ord">
          <ac:chgData name="Collin Acquah (0901516)" userId="S::0901516@hr.nl::b0bd4925-9118-4f57-bb6c-2d5f740ec81f" providerId="AD" clId="Web-{CDC2C57B-7521-9D59-A027-340DCE5FD1BD}" dt="2022-04-21T12:32:08.463" v="396"/>
          <ac:picMkLst>
            <pc:docMk/>
            <pc:sldMk cId="3102799002" sldId="259"/>
            <ac:picMk id="4" creationId="{B122043B-07BC-4733-AD2B-141CEF845C8F}"/>
          </ac:picMkLst>
        </pc:picChg>
      </pc:sldChg>
      <pc:sldChg chg="ord">
        <pc:chgData name="Collin Acquah (0901516)" userId="S::0901516@hr.nl::b0bd4925-9118-4f57-bb6c-2d5f740ec81f" providerId="AD" clId="Web-{CDC2C57B-7521-9D59-A027-340DCE5FD1BD}" dt="2022-04-21T11:24:22.941" v="199"/>
        <pc:sldMkLst>
          <pc:docMk/>
          <pc:sldMk cId="3813895988" sldId="264"/>
        </pc:sldMkLst>
      </pc:sldChg>
      <pc:sldChg chg="modSp">
        <pc:chgData name="Collin Acquah (0901516)" userId="S::0901516@hr.nl::b0bd4925-9118-4f57-bb6c-2d5f740ec81f" providerId="AD" clId="Web-{CDC2C57B-7521-9D59-A027-340DCE5FD1BD}" dt="2022-04-21T12:00:07.560" v="364" actId="20577"/>
        <pc:sldMkLst>
          <pc:docMk/>
          <pc:sldMk cId="2761913292" sldId="266"/>
        </pc:sldMkLst>
        <pc:spChg chg="mod">
          <ac:chgData name="Collin Acquah (0901516)" userId="S::0901516@hr.nl::b0bd4925-9118-4f57-bb6c-2d5f740ec81f" providerId="AD" clId="Web-{CDC2C57B-7521-9D59-A027-340DCE5FD1BD}" dt="2022-04-21T12:00:07.560" v="364" actId="20577"/>
          <ac:spMkLst>
            <pc:docMk/>
            <pc:sldMk cId="2761913292" sldId="266"/>
            <ac:spMk id="3" creationId="{71513C5A-F40B-65D0-ED30-44BC2744BD35}"/>
          </ac:spMkLst>
        </pc:spChg>
      </pc:sldChg>
      <pc:sldChg chg="modSp new">
        <pc:chgData name="Collin Acquah (0901516)" userId="S::0901516@hr.nl::b0bd4925-9118-4f57-bb6c-2d5f740ec81f" providerId="AD" clId="Web-{CDC2C57B-7521-9D59-A027-340DCE5FD1BD}" dt="2022-04-21T11:41:02.215" v="294" actId="20577"/>
        <pc:sldMkLst>
          <pc:docMk/>
          <pc:sldMk cId="690232223" sldId="267"/>
        </pc:sldMkLst>
        <pc:spChg chg="mod">
          <ac:chgData name="Collin Acquah (0901516)" userId="S::0901516@hr.nl::b0bd4925-9118-4f57-bb6c-2d5f740ec81f" providerId="AD" clId="Web-{CDC2C57B-7521-9D59-A027-340DCE5FD1BD}" dt="2022-04-21T10:00:58.336" v="26" actId="20577"/>
          <ac:spMkLst>
            <pc:docMk/>
            <pc:sldMk cId="690232223" sldId="267"/>
            <ac:spMk id="2" creationId="{2B6BAD0F-3A53-E4DB-DF17-1CA1FDF71C1A}"/>
          </ac:spMkLst>
        </pc:spChg>
        <pc:spChg chg="mod">
          <ac:chgData name="Collin Acquah (0901516)" userId="S::0901516@hr.nl::b0bd4925-9118-4f57-bb6c-2d5f740ec81f" providerId="AD" clId="Web-{CDC2C57B-7521-9D59-A027-340DCE5FD1BD}" dt="2022-04-21T11:41:02.215" v="294" actId="20577"/>
          <ac:spMkLst>
            <pc:docMk/>
            <pc:sldMk cId="690232223" sldId="267"/>
            <ac:spMk id="3" creationId="{B09FB9BE-51CA-3E0B-59E1-5027771FB6F1}"/>
          </ac:spMkLst>
        </pc:spChg>
      </pc:sldChg>
      <pc:sldChg chg="addSp modSp new mod setBg setClrOvrMap">
        <pc:chgData name="Collin Acquah (0901516)" userId="S::0901516@hr.nl::b0bd4925-9118-4f57-bb6c-2d5f740ec81f" providerId="AD" clId="Web-{CDC2C57B-7521-9D59-A027-340DCE5FD1BD}" dt="2022-04-21T12:20:51.128" v="393"/>
        <pc:sldMkLst>
          <pc:docMk/>
          <pc:sldMk cId="1579833382" sldId="268"/>
        </pc:sldMkLst>
        <pc:spChg chg="mod">
          <ac:chgData name="Collin Acquah (0901516)" userId="S::0901516@hr.nl::b0bd4925-9118-4f57-bb6c-2d5f740ec81f" providerId="AD" clId="Web-{CDC2C57B-7521-9D59-A027-340DCE5FD1BD}" dt="2022-04-21T12:20:51.128" v="393"/>
          <ac:spMkLst>
            <pc:docMk/>
            <pc:sldMk cId="1579833382" sldId="268"/>
            <ac:spMk id="2" creationId="{1FC81A5B-A2AB-D3C8-CAAA-602776E87F91}"/>
          </ac:spMkLst>
        </pc:spChg>
        <pc:spChg chg="mod ord">
          <ac:chgData name="Collin Acquah (0901516)" userId="S::0901516@hr.nl::b0bd4925-9118-4f57-bb6c-2d5f740ec81f" providerId="AD" clId="Web-{CDC2C57B-7521-9D59-A027-340DCE5FD1BD}" dt="2022-04-21T12:20:51.128" v="393"/>
          <ac:spMkLst>
            <pc:docMk/>
            <pc:sldMk cId="1579833382" sldId="268"/>
            <ac:spMk id="3" creationId="{31C026E4-C6AD-161E-5AA8-2E68417A4947}"/>
          </ac:spMkLst>
        </pc:spChg>
        <pc:spChg chg="add">
          <ac:chgData name="Collin Acquah (0901516)" userId="S::0901516@hr.nl::b0bd4925-9118-4f57-bb6c-2d5f740ec81f" providerId="AD" clId="Web-{CDC2C57B-7521-9D59-A027-340DCE5FD1BD}" dt="2022-04-21T12:20:51.128" v="393"/>
          <ac:spMkLst>
            <pc:docMk/>
            <pc:sldMk cId="1579833382" sldId="268"/>
            <ac:spMk id="9" creationId="{C8A3C342-1D03-412F-8DD3-BF519E8E0AE9}"/>
          </ac:spMkLst>
        </pc:spChg>
        <pc:spChg chg="add">
          <ac:chgData name="Collin Acquah (0901516)" userId="S::0901516@hr.nl::b0bd4925-9118-4f57-bb6c-2d5f740ec81f" providerId="AD" clId="Web-{CDC2C57B-7521-9D59-A027-340DCE5FD1BD}" dt="2022-04-21T12:20:51.128" v="393"/>
          <ac:spMkLst>
            <pc:docMk/>
            <pc:sldMk cId="1579833382" sldId="268"/>
            <ac:spMk id="11" creationId="{81CC9B02-E087-4350-AEBD-2C3CF001AF01}"/>
          </ac:spMkLst>
        </pc:spChg>
        <pc:spChg chg="add">
          <ac:chgData name="Collin Acquah (0901516)" userId="S::0901516@hr.nl::b0bd4925-9118-4f57-bb6c-2d5f740ec81f" providerId="AD" clId="Web-{CDC2C57B-7521-9D59-A027-340DCE5FD1BD}" dt="2022-04-21T12:20:51.128" v="393"/>
          <ac:spMkLst>
            <pc:docMk/>
            <pc:sldMk cId="1579833382" sldId="268"/>
            <ac:spMk id="13" creationId="{AC3BF0FA-36FA-4CE9-840E-F7C3A8F168B5}"/>
          </ac:spMkLst>
        </pc:spChg>
        <pc:spChg chg="add">
          <ac:chgData name="Collin Acquah (0901516)" userId="S::0901516@hr.nl::b0bd4925-9118-4f57-bb6c-2d5f740ec81f" providerId="AD" clId="Web-{CDC2C57B-7521-9D59-A027-340DCE5FD1BD}" dt="2022-04-21T12:20:51.128" v="393"/>
          <ac:spMkLst>
            <pc:docMk/>
            <pc:sldMk cId="1579833382" sldId="268"/>
            <ac:spMk id="15" creationId="{D6F18ACE-6E82-4ADC-8A2F-A1771B309B16}"/>
          </ac:spMkLst>
        </pc:spChg>
        <pc:picChg chg="add mod">
          <ac:chgData name="Collin Acquah (0901516)" userId="S::0901516@hr.nl::b0bd4925-9118-4f57-bb6c-2d5f740ec81f" providerId="AD" clId="Web-{CDC2C57B-7521-9D59-A027-340DCE5FD1BD}" dt="2022-04-21T12:20:51.128" v="393"/>
          <ac:picMkLst>
            <pc:docMk/>
            <pc:sldMk cId="1579833382" sldId="268"/>
            <ac:picMk id="4" creationId="{2066B317-FE4C-A133-A14C-1EB7E2B52B8E}"/>
          </ac:picMkLst>
        </pc:picChg>
      </pc:sldChg>
      <pc:sldChg chg="addSp modSp new">
        <pc:chgData name="Collin Acquah (0901516)" userId="S::0901516@hr.nl::b0bd4925-9118-4f57-bb6c-2d5f740ec81f" providerId="AD" clId="Web-{CDC2C57B-7521-9D59-A027-340DCE5FD1BD}" dt="2022-04-21T11:25:08.866" v="212" actId="20577"/>
        <pc:sldMkLst>
          <pc:docMk/>
          <pc:sldMk cId="1671793525" sldId="269"/>
        </pc:sldMkLst>
        <pc:spChg chg="mod">
          <ac:chgData name="Collin Acquah (0901516)" userId="S::0901516@hr.nl::b0bd4925-9118-4f57-bb6c-2d5f740ec81f" providerId="AD" clId="Web-{CDC2C57B-7521-9D59-A027-340DCE5FD1BD}" dt="2022-04-21T10:01:59.293" v="78" actId="20577"/>
          <ac:spMkLst>
            <pc:docMk/>
            <pc:sldMk cId="1671793525" sldId="269"/>
            <ac:spMk id="2" creationId="{2554265E-7F63-5543-33AC-4D03BC4A0877}"/>
          </ac:spMkLst>
        </pc:spChg>
        <pc:spChg chg="mod">
          <ac:chgData name="Collin Acquah (0901516)" userId="S::0901516@hr.nl::b0bd4925-9118-4f57-bb6c-2d5f740ec81f" providerId="AD" clId="Web-{CDC2C57B-7521-9D59-A027-340DCE5FD1BD}" dt="2022-04-21T11:25:08.866" v="212" actId="20577"/>
          <ac:spMkLst>
            <pc:docMk/>
            <pc:sldMk cId="1671793525" sldId="269"/>
            <ac:spMk id="3" creationId="{E3125610-5AA1-0890-B63D-DF498091DAFF}"/>
          </ac:spMkLst>
        </pc:spChg>
        <pc:spChg chg="add">
          <ac:chgData name="Collin Acquah (0901516)" userId="S::0901516@hr.nl::b0bd4925-9118-4f57-bb6c-2d5f740ec81f" providerId="AD" clId="Web-{CDC2C57B-7521-9D59-A027-340DCE5FD1BD}" dt="2022-04-21T10:01:45.651" v="55"/>
          <ac:spMkLst>
            <pc:docMk/>
            <pc:sldMk cId="1671793525" sldId="269"/>
            <ac:spMk id="4" creationId="{FBADF3CC-99FB-4FD0-9A79-CB27502869E9}"/>
          </ac:spMkLst>
        </pc:spChg>
      </pc:sldChg>
      <pc:sldChg chg="modSp new ord">
        <pc:chgData name="Collin Acquah (0901516)" userId="S::0901516@hr.nl::b0bd4925-9118-4f57-bb6c-2d5f740ec81f" providerId="AD" clId="Web-{CDC2C57B-7521-9D59-A027-340DCE5FD1BD}" dt="2022-04-21T12:06:27.346" v="391" actId="20577"/>
        <pc:sldMkLst>
          <pc:docMk/>
          <pc:sldMk cId="1654726822" sldId="270"/>
        </pc:sldMkLst>
        <pc:spChg chg="mod">
          <ac:chgData name="Collin Acquah (0901516)" userId="S::0901516@hr.nl::b0bd4925-9118-4f57-bb6c-2d5f740ec81f" providerId="AD" clId="Web-{CDC2C57B-7521-9D59-A027-340DCE5FD1BD}" dt="2022-04-21T10:04:24.785" v="95" actId="20577"/>
          <ac:spMkLst>
            <pc:docMk/>
            <pc:sldMk cId="1654726822" sldId="270"/>
            <ac:spMk id="2" creationId="{030EF2D2-17D4-B46B-9CBC-1CC59CB057E6}"/>
          </ac:spMkLst>
        </pc:spChg>
        <pc:spChg chg="mod">
          <ac:chgData name="Collin Acquah (0901516)" userId="S::0901516@hr.nl::b0bd4925-9118-4f57-bb6c-2d5f740ec81f" providerId="AD" clId="Web-{CDC2C57B-7521-9D59-A027-340DCE5FD1BD}" dt="2022-04-21T12:06:27.346" v="391" actId="20577"/>
          <ac:spMkLst>
            <pc:docMk/>
            <pc:sldMk cId="1654726822" sldId="270"/>
            <ac:spMk id="3" creationId="{6CEF4C84-0C46-9635-325D-E405B5588FA8}"/>
          </ac:spMkLst>
        </pc:spChg>
      </pc:sldChg>
      <pc:sldChg chg="addSp modSp new mod setBg setClrOvrMap">
        <pc:chgData name="Collin Acquah (0901516)" userId="S::0901516@hr.nl::b0bd4925-9118-4f57-bb6c-2d5f740ec81f" providerId="AD" clId="Web-{CDC2C57B-7521-9D59-A027-340DCE5FD1BD}" dt="2022-04-21T12:53:56.019" v="399"/>
        <pc:sldMkLst>
          <pc:docMk/>
          <pc:sldMk cId="686290533" sldId="271"/>
        </pc:sldMkLst>
        <pc:spChg chg="mod">
          <ac:chgData name="Collin Acquah (0901516)" userId="S::0901516@hr.nl::b0bd4925-9118-4f57-bb6c-2d5f740ec81f" providerId="AD" clId="Web-{CDC2C57B-7521-9D59-A027-340DCE5FD1BD}" dt="2022-04-21T12:53:56.019" v="399"/>
          <ac:spMkLst>
            <pc:docMk/>
            <pc:sldMk cId="686290533" sldId="271"/>
            <ac:spMk id="2" creationId="{1FA73750-EFEA-A07E-6A5C-32EAE6DD9AFB}"/>
          </ac:spMkLst>
        </pc:spChg>
        <pc:spChg chg="mod">
          <ac:chgData name="Collin Acquah (0901516)" userId="S::0901516@hr.nl::b0bd4925-9118-4f57-bb6c-2d5f740ec81f" providerId="AD" clId="Web-{CDC2C57B-7521-9D59-A027-340DCE5FD1BD}" dt="2022-04-21T12:53:56.019" v="399"/>
          <ac:spMkLst>
            <pc:docMk/>
            <pc:sldMk cId="686290533" sldId="271"/>
            <ac:spMk id="3" creationId="{61AB19C8-B035-A4B9-A570-E655C4B8A61D}"/>
          </ac:spMkLst>
        </pc:spChg>
        <pc:spChg chg="add">
          <ac:chgData name="Collin Acquah (0901516)" userId="S::0901516@hr.nl::b0bd4925-9118-4f57-bb6c-2d5f740ec81f" providerId="AD" clId="Web-{CDC2C57B-7521-9D59-A027-340DCE5FD1BD}" dt="2022-04-21T12:53:56.019" v="399"/>
          <ac:spMkLst>
            <pc:docMk/>
            <pc:sldMk cId="686290533" sldId="271"/>
            <ac:spMk id="9" creationId="{5F3FC718-FDE3-4EF7-921E-A5F374EAF824}"/>
          </ac:spMkLst>
        </pc:spChg>
        <pc:spChg chg="add">
          <ac:chgData name="Collin Acquah (0901516)" userId="S::0901516@hr.nl::b0bd4925-9118-4f57-bb6c-2d5f740ec81f" providerId="AD" clId="Web-{CDC2C57B-7521-9D59-A027-340DCE5FD1BD}" dt="2022-04-21T12:53:56.019" v="399"/>
          <ac:spMkLst>
            <pc:docMk/>
            <pc:sldMk cId="686290533" sldId="271"/>
            <ac:spMk id="11" creationId="{FAA0F719-3DC8-4F08-AD8F-5A845658CB9D}"/>
          </ac:spMkLst>
        </pc:spChg>
        <pc:spChg chg="add">
          <ac:chgData name="Collin Acquah (0901516)" userId="S::0901516@hr.nl::b0bd4925-9118-4f57-bb6c-2d5f740ec81f" providerId="AD" clId="Web-{CDC2C57B-7521-9D59-A027-340DCE5FD1BD}" dt="2022-04-21T12:53:56.019" v="399"/>
          <ac:spMkLst>
            <pc:docMk/>
            <pc:sldMk cId="686290533" sldId="271"/>
            <ac:spMk id="13" creationId="{7DCB61BE-FA0F-4EFB-BE0E-268BAD8E30D6}"/>
          </ac:spMkLst>
        </pc:spChg>
        <pc:spChg chg="add">
          <ac:chgData name="Collin Acquah (0901516)" userId="S::0901516@hr.nl::b0bd4925-9118-4f57-bb6c-2d5f740ec81f" providerId="AD" clId="Web-{CDC2C57B-7521-9D59-A027-340DCE5FD1BD}" dt="2022-04-21T12:53:56.019" v="399"/>
          <ac:spMkLst>
            <pc:docMk/>
            <pc:sldMk cId="686290533" sldId="271"/>
            <ac:spMk id="15" creationId="{A4B31EAA-7423-46F7-9B90-4AB2B09C35C4}"/>
          </ac:spMkLst>
        </pc:spChg>
        <pc:picChg chg="add mod">
          <ac:chgData name="Collin Acquah (0901516)" userId="S::0901516@hr.nl::b0bd4925-9118-4f57-bb6c-2d5f740ec81f" providerId="AD" clId="Web-{CDC2C57B-7521-9D59-A027-340DCE5FD1BD}" dt="2022-04-21T12:53:56.019" v="399"/>
          <ac:picMkLst>
            <pc:docMk/>
            <pc:sldMk cId="686290533" sldId="271"/>
            <ac:picMk id="4" creationId="{EA419708-04F0-C9CA-662D-582C6E368AD0}"/>
          </ac:picMkLst>
        </pc:picChg>
      </pc:sldChg>
    </pc:docChg>
  </pc:docChgLst>
  <pc:docChgLst>
    <pc:chgData name="Collin Acquah (0901516)" userId="S::0901516@hr.nl::b0bd4925-9118-4f57-bb6c-2d5f740ec81f" providerId="AD" clId="Web-{65F6438D-0BA9-4F09-B890-0FDA984578AA}"/>
    <pc:docChg chg="modSld">
      <pc:chgData name="Collin Acquah (0901516)" userId="S::0901516@hr.nl::b0bd4925-9118-4f57-bb6c-2d5f740ec81f" providerId="AD" clId="Web-{65F6438D-0BA9-4F09-B890-0FDA984578AA}" dt="2022-03-18T13:42:40.818" v="2" actId="20577"/>
      <pc:docMkLst>
        <pc:docMk/>
      </pc:docMkLst>
      <pc:sldChg chg="modSp">
        <pc:chgData name="Collin Acquah (0901516)" userId="S::0901516@hr.nl::b0bd4925-9118-4f57-bb6c-2d5f740ec81f" providerId="AD" clId="Web-{65F6438D-0BA9-4F09-B890-0FDA984578AA}" dt="2022-03-18T13:42:40.818" v="2" actId="20577"/>
        <pc:sldMkLst>
          <pc:docMk/>
          <pc:sldMk cId="109857222" sldId="256"/>
        </pc:sldMkLst>
        <pc:spChg chg="mod">
          <ac:chgData name="Collin Acquah (0901516)" userId="S::0901516@hr.nl::b0bd4925-9118-4f57-bb6c-2d5f740ec81f" providerId="AD" clId="Web-{65F6438D-0BA9-4F09-B890-0FDA984578AA}" dt="2022-03-18T13:42:40.818" v="2" actId="20577"/>
          <ac:spMkLst>
            <pc:docMk/>
            <pc:sldMk cId="109857222" sldId="256"/>
            <ac:spMk id="2" creationId="{00000000-0000-0000-0000-000000000000}"/>
          </ac:spMkLst>
        </pc:spChg>
      </pc:sldChg>
    </pc:docChg>
  </pc:docChgLst>
  <pc:docChgLst>
    <pc:chgData name="Collin Acquah (0901516)" userId="S::0901516@hr.nl::b0bd4925-9118-4f57-bb6c-2d5f740ec81f" providerId="AD" clId="Web-{C67B0FC2-D101-5768-10F0-F48D947D76F2}"/>
    <pc:docChg chg="modSld">
      <pc:chgData name="Collin Acquah (0901516)" userId="S::0901516@hr.nl::b0bd4925-9118-4f57-bb6c-2d5f740ec81f" providerId="AD" clId="Web-{C67B0FC2-D101-5768-10F0-F48D947D76F2}" dt="2022-04-03T20:18:24.789" v="2" actId="20577"/>
      <pc:docMkLst>
        <pc:docMk/>
      </pc:docMkLst>
      <pc:sldChg chg="modSp">
        <pc:chgData name="Collin Acquah (0901516)" userId="S::0901516@hr.nl::b0bd4925-9118-4f57-bb6c-2d5f740ec81f" providerId="AD" clId="Web-{C67B0FC2-D101-5768-10F0-F48D947D76F2}" dt="2022-04-03T20:18:24.789" v="2" actId="20577"/>
        <pc:sldMkLst>
          <pc:docMk/>
          <pc:sldMk cId="1054465083" sldId="263"/>
        </pc:sldMkLst>
        <pc:spChg chg="mod">
          <ac:chgData name="Collin Acquah (0901516)" userId="S::0901516@hr.nl::b0bd4925-9118-4f57-bb6c-2d5f740ec81f" providerId="AD" clId="Web-{C67B0FC2-D101-5768-10F0-F48D947D76F2}" dt="2022-04-03T20:18:24.789" v="2" actId="20577"/>
          <ac:spMkLst>
            <pc:docMk/>
            <pc:sldMk cId="1054465083" sldId="263"/>
            <ac:spMk id="3" creationId="{3A546B4E-C5BC-43C0-0EE6-C9E9BB62586F}"/>
          </ac:spMkLst>
        </pc:spChg>
      </pc:sldChg>
    </pc:docChg>
  </pc:docChgLst>
  <pc:docChgLst>
    <pc:chgData name="Moby Spoor (1014938)" userId="S::1014938@hr.nl::5685cc95-3e75-41ee-b9d1-297e1473df93" providerId="AD" clId="Web-{622C1783-A13B-B3DC-CDD2-54A1F78BE3B4}"/>
    <pc:docChg chg="addSld delSld modSld sldOrd addMainMaster">
      <pc:chgData name="Moby Spoor (1014938)" userId="S::1014938@hr.nl::5685cc95-3e75-41ee-b9d1-297e1473df93" providerId="AD" clId="Web-{622C1783-A13B-B3DC-CDD2-54A1F78BE3B4}" dt="2022-03-20T20:35:19.663" v="557" actId="1076"/>
      <pc:docMkLst>
        <pc:docMk/>
      </pc:docMkLst>
      <pc:sldChg chg="del">
        <pc:chgData name="Moby Spoor (1014938)" userId="S::1014938@hr.nl::5685cc95-3e75-41ee-b9d1-297e1473df93" providerId="AD" clId="Web-{622C1783-A13B-B3DC-CDD2-54A1F78BE3B4}" dt="2022-03-20T19:52:52.051" v="2"/>
        <pc:sldMkLst>
          <pc:docMk/>
          <pc:sldMk cId="109857222" sldId="256"/>
        </pc:sldMkLst>
      </pc:sldChg>
      <pc:sldChg chg="add">
        <pc:chgData name="Moby Spoor (1014938)" userId="S::1014938@hr.nl::5685cc95-3e75-41ee-b9d1-297e1473df93" providerId="AD" clId="Web-{622C1783-A13B-B3DC-CDD2-54A1F78BE3B4}" dt="2022-03-20T19:52:47.895" v="0"/>
        <pc:sldMkLst>
          <pc:docMk/>
          <pc:sldMk cId="3542424613" sldId="257"/>
        </pc:sldMkLst>
      </pc:sldChg>
      <pc:sldChg chg="del">
        <pc:chgData name="Moby Spoor (1014938)" userId="S::1014938@hr.nl::5685cc95-3e75-41ee-b9d1-297e1473df93" providerId="AD" clId="Web-{622C1783-A13B-B3DC-CDD2-54A1F78BE3B4}" dt="2022-03-20T19:52:51.254" v="1"/>
        <pc:sldMkLst>
          <pc:docMk/>
          <pc:sldMk cId="4096868176" sldId="257"/>
        </pc:sldMkLst>
      </pc:sldChg>
      <pc:sldChg chg="addSp modSp">
        <pc:chgData name="Moby Spoor (1014938)" userId="S::1014938@hr.nl::5685cc95-3e75-41ee-b9d1-297e1473df93" providerId="AD" clId="Web-{622C1783-A13B-B3DC-CDD2-54A1F78BE3B4}" dt="2022-03-20T19:53:32.224" v="15" actId="1076"/>
        <pc:sldMkLst>
          <pc:docMk/>
          <pc:sldMk cId="3542424613" sldId="258"/>
        </pc:sldMkLst>
        <pc:spChg chg="add mod">
          <ac:chgData name="Moby Spoor (1014938)" userId="S::1014938@hr.nl::5685cc95-3e75-41ee-b9d1-297e1473df93" providerId="AD" clId="Web-{622C1783-A13B-B3DC-CDD2-54A1F78BE3B4}" dt="2022-03-20T19:53:32.224" v="15" actId="1076"/>
          <ac:spMkLst>
            <pc:docMk/>
            <pc:sldMk cId="3542424613" sldId="258"/>
            <ac:spMk id="4" creationId="{F8DBDC71-0594-4924-BC85-5E11275D956E}"/>
          </ac:spMkLst>
        </pc:spChg>
      </pc:sldChg>
      <pc:sldChg chg="add">
        <pc:chgData name="Moby Spoor (1014938)" userId="S::1014938@hr.nl::5685cc95-3e75-41ee-b9d1-297e1473df93" providerId="AD" clId="Web-{622C1783-A13B-B3DC-CDD2-54A1F78BE3B4}" dt="2022-03-20T19:52:56.582" v="3"/>
        <pc:sldMkLst>
          <pc:docMk/>
          <pc:sldMk cId="3102799002" sldId="259"/>
        </pc:sldMkLst>
      </pc:sldChg>
      <pc:sldChg chg="modSp add ord">
        <pc:chgData name="Moby Spoor (1014938)" userId="S::1014938@hr.nl::5685cc95-3e75-41ee-b9d1-297e1473df93" providerId="AD" clId="Web-{622C1783-A13B-B3DC-CDD2-54A1F78BE3B4}" dt="2022-03-20T19:54:02.647" v="22" actId="20577"/>
        <pc:sldMkLst>
          <pc:docMk/>
          <pc:sldMk cId="333952336" sldId="260"/>
        </pc:sldMkLst>
        <pc:spChg chg="mod">
          <ac:chgData name="Moby Spoor (1014938)" userId="S::1014938@hr.nl::5685cc95-3e75-41ee-b9d1-297e1473df93" providerId="AD" clId="Web-{622C1783-A13B-B3DC-CDD2-54A1F78BE3B4}" dt="2022-03-20T19:54:02.647" v="22" actId="20577"/>
          <ac:spMkLst>
            <pc:docMk/>
            <pc:sldMk cId="333952336" sldId="260"/>
            <ac:spMk id="2" creationId="{923870DC-2432-472D-83B6-587504C4AC48}"/>
          </ac:spMkLst>
        </pc:spChg>
      </pc:sldChg>
      <pc:sldChg chg="add">
        <pc:chgData name="Moby Spoor (1014938)" userId="S::1014938@hr.nl::5685cc95-3e75-41ee-b9d1-297e1473df93" providerId="AD" clId="Web-{622C1783-A13B-B3DC-CDD2-54A1F78BE3B4}" dt="2022-03-20T19:54:18.428" v="23"/>
        <pc:sldMkLst>
          <pc:docMk/>
          <pc:sldMk cId="597346563" sldId="261"/>
        </pc:sldMkLst>
      </pc:sldChg>
      <pc:sldChg chg="addSp delSp modSp add ord">
        <pc:chgData name="Moby Spoor (1014938)" userId="S::1014938@hr.nl::5685cc95-3e75-41ee-b9d1-297e1473df93" providerId="AD" clId="Web-{622C1783-A13B-B3DC-CDD2-54A1F78BE3B4}" dt="2022-03-20T20:35:19.663" v="557" actId="1076"/>
        <pc:sldMkLst>
          <pc:docMk/>
          <pc:sldMk cId="3570614434" sldId="262"/>
        </pc:sldMkLst>
        <pc:spChg chg="add del mod">
          <ac:chgData name="Moby Spoor (1014938)" userId="S::1014938@hr.nl::5685cc95-3e75-41ee-b9d1-297e1473df93" providerId="AD" clId="Web-{622C1783-A13B-B3DC-CDD2-54A1F78BE3B4}" dt="2022-03-20T20:35:15.366" v="556"/>
          <ac:spMkLst>
            <pc:docMk/>
            <pc:sldMk cId="3570614434" sldId="262"/>
            <ac:spMk id="8" creationId="{3BD82CB3-D684-4116-8B55-C9D0169E332A}"/>
          </ac:spMkLst>
        </pc:spChg>
        <pc:graphicFrameChg chg="add mod modGraphic">
          <ac:chgData name="Moby Spoor (1014938)" userId="S::1014938@hr.nl::5685cc95-3e75-41ee-b9d1-297e1473df93" providerId="AD" clId="Web-{622C1783-A13B-B3DC-CDD2-54A1F78BE3B4}" dt="2022-03-20T20:35:19.663" v="557" actId="1076"/>
          <ac:graphicFrameMkLst>
            <pc:docMk/>
            <pc:sldMk cId="3570614434" sldId="262"/>
            <ac:graphicFrameMk id="4" creationId="{0D2890DA-66A3-41DF-8F68-0A76D5A2DB68}"/>
          </ac:graphicFrameMkLst>
        </pc:graphicFrameChg>
        <pc:graphicFrameChg chg="add del mod modGraphic">
          <ac:chgData name="Moby Spoor (1014938)" userId="S::1014938@hr.nl::5685cc95-3e75-41ee-b9d1-297e1473df93" providerId="AD" clId="Web-{622C1783-A13B-B3DC-CDD2-54A1F78BE3B4}" dt="2022-03-20T20:33:12.503" v="476"/>
          <ac:graphicFrameMkLst>
            <pc:docMk/>
            <pc:sldMk cId="3570614434" sldId="262"/>
            <ac:graphicFrameMk id="6" creationId="{5DA5B7CC-CF7C-4F45-8B57-BBF3843EF20C}"/>
          </ac:graphicFrameMkLst>
        </pc:graphicFrameChg>
        <pc:graphicFrameChg chg="del mod">
          <ac:chgData name="Moby Spoor (1014938)" userId="S::1014938@hr.nl::5685cc95-3e75-41ee-b9d1-297e1473df93" providerId="AD" clId="Web-{622C1783-A13B-B3DC-CDD2-54A1F78BE3B4}" dt="2022-03-20T20:35:12.116" v="555"/>
          <ac:graphicFrameMkLst>
            <pc:docMk/>
            <pc:sldMk cId="3570614434" sldId="262"/>
            <ac:graphicFrameMk id="10" creationId="{AAD8C800-3E37-40A2-9B0B-20DDEF805E58}"/>
          </ac:graphicFrameMkLst>
        </pc:graphicFrameChg>
      </pc:sldChg>
      <pc:sldChg chg="modSp">
        <pc:chgData name="Moby Spoor (1014938)" userId="S::1014938@hr.nl::5685cc95-3e75-41ee-b9d1-297e1473df93" providerId="AD" clId="Web-{622C1783-A13B-B3DC-CDD2-54A1F78BE3B4}" dt="2022-03-20T20:08:40.486" v="217" actId="20577"/>
        <pc:sldMkLst>
          <pc:docMk/>
          <pc:sldMk cId="2764235118" sldId="264"/>
        </pc:sldMkLst>
        <pc:spChg chg="mod">
          <ac:chgData name="Moby Spoor (1014938)" userId="S::1014938@hr.nl::5685cc95-3e75-41ee-b9d1-297e1473df93" providerId="AD" clId="Web-{622C1783-A13B-B3DC-CDD2-54A1F78BE3B4}" dt="2022-03-20T20:08:40.486" v="217" actId="20577"/>
          <ac:spMkLst>
            <pc:docMk/>
            <pc:sldMk cId="2764235118" sldId="264"/>
            <ac:spMk id="3" creationId="{E9A632F5-61AD-45B4-BAD8-178ACAB8ECA7}"/>
          </ac:spMkLst>
        </pc:spChg>
      </pc:sldChg>
      <pc:sldChg chg="modSp new">
        <pc:chgData name="Moby Spoor (1014938)" userId="S::1014938@hr.nl::5685cc95-3e75-41ee-b9d1-297e1473df93" providerId="AD" clId="Web-{622C1783-A13B-B3DC-CDD2-54A1F78BE3B4}" dt="2022-03-20T20:07:36.531" v="141" actId="20577"/>
        <pc:sldMkLst>
          <pc:docMk/>
          <pc:sldMk cId="4042582604" sldId="265"/>
        </pc:sldMkLst>
        <pc:spChg chg="mod">
          <ac:chgData name="Moby Spoor (1014938)" userId="S::1014938@hr.nl::5685cc95-3e75-41ee-b9d1-297e1473df93" providerId="AD" clId="Web-{622C1783-A13B-B3DC-CDD2-54A1F78BE3B4}" dt="2022-03-20T20:05:21.418" v="43" actId="20577"/>
          <ac:spMkLst>
            <pc:docMk/>
            <pc:sldMk cId="4042582604" sldId="265"/>
            <ac:spMk id="2" creationId="{64DFDEDF-E273-408E-BD3F-D307BD1A7F9A}"/>
          </ac:spMkLst>
        </pc:spChg>
        <pc:spChg chg="mod">
          <ac:chgData name="Moby Spoor (1014938)" userId="S::1014938@hr.nl::5685cc95-3e75-41ee-b9d1-297e1473df93" providerId="AD" clId="Web-{622C1783-A13B-B3DC-CDD2-54A1F78BE3B4}" dt="2022-03-20T20:07:36.531" v="141" actId="20577"/>
          <ac:spMkLst>
            <pc:docMk/>
            <pc:sldMk cId="4042582604" sldId="265"/>
            <ac:spMk id="3" creationId="{26B4C260-DB15-4AFF-89F8-0A00BAD474BB}"/>
          </ac:spMkLst>
        </pc:spChg>
      </pc:sldChg>
      <pc:sldMasterChg chg="add addSldLayout">
        <pc:chgData name="Moby Spoor (1014938)" userId="S::1014938@hr.nl::5685cc95-3e75-41ee-b9d1-297e1473df93" providerId="AD" clId="Web-{622C1783-A13B-B3DC-CDD2-54A1F78BE3B4}" dt="2022-03-20T19:52:47.895" v="0"/>
        <pc:sldMasterMkLst>
          <pc:docMk/>
          <pc:sldMasterMk cId="108089832" sldId="2147483720"/>
        </pc:sldMasterMkLst>
        <pc:sldLayoutChg chg="add">
          <pc:chgData name="Moby Spoor (1014938)" userId="S::1014938@hr.nl::5685cc95-3e75-41ee-b9d1-297e1473df93" providerId="AD" clId="Web-{622C1783-A13B-B3DC-CDD2-54A1F78BE3B4}" dt="2022-03-20T19:52:47.895" v="0"/>
          <pc:sldLayoutMkLst>
            <pc:docMk/>
            <pc:sldMasterMk cId="108089832" sldId="2147483720"/>
            <pc:sldLayoutMk cId="4208362753" sldId="2147483721"/>
          </pc:sldLayoutMkLst>
        </pc:sldLayoutChg>
        <pc:sldLayoutChg chg="add">
          <pc:chgData name="Moby Spoor (1014938)" userId="S::1014938@hr.nl::5685cc95-3e75-41ee-b9d1-297e1473df93" providerId="AD" clId="Web-{622C1783-A13B-B3DC-CDD2-54A1F78BE3B4}" dt="2022-03-20T19:52:47.895" v="0"/>
          <pc:sldLayoutMkLst>
            <pc:docMk/>
            <pc:sldMasterMk cId="108089832" sldId="2147483720"/>
            <pc:sldLayoutMk cId="2808819211" sldId="2147483722"/>
          </pc:sldLayoutMkLst>
        </pc:sldLayoutChg>
        <pc:sldLayoutChg chg="add">
          <pc:chgData name="Moby Spoor (1014938)" userId="S::1014938@hr.nl::5685cc95-3e75-41ee-b9d1-297e1473df93" providerId="AD" clId="Web-{622C1783-A13B-B3DC-CDD2-54A1F78BE3B4}" dt="2022-03-20T19:52:47.895" v="0"/>
          <pc:sldLayoutMkLst>
            <pc:docMk/>
            <pc:sldMasterMk cId="108089832" sldId="2147483720"/>
            <pc:sldLayoutMk cId="2102907910" sldId="2147483723"/>
          </pc:sldLayoutMkLst>
        </pc:sldLayoutChg>
        <pc:sldLayoutChg chg="add">
          <pc:chgData name="Moby Spoor (1014938)" userId="S::1014938@hr.nl::5685cc95-3e75-41ee-b9d1-297e1473df93" providerId="AD" clId="Web-{622C1783-A13B-B3DC-CDD2-54A1F78BE3B4}" dt="2022-03-20T19:52:47.895" v="0"/>
          <pc:sldLayoutMkLst>
            <pc:docMk/>
            <pc:sldMasterMk cId="108089832" sldId="2147483720"/>
            <pc:sldLayoutMk cId="2237877861" sldId="2147483724"/>
          </pc:sldLayoutMkLst>
        </pc:sldLayoutChg>
        <pc:sldLayoutChg chg="add">
          <pc:chgData name="Moby Spoor (1014938)" userId="S::1014938@hr.nl::5685cc95-3e75-41ee-b9d1-297e1473df93" providerId="AD" clId="Web-{622C1783-A13B-B3DC-CDD2-54A1F78BE3B4}" dt="2022-03-20T19:52:47.895" v="0"/>
          <pc:sldLayoutMkLst>
            <pc:docMk/>
            <pc:sldMasterMk cId="108089832" sldId="2147483720"/>
            <pc:sldLayoutMk cId="1105883405" sldId="2147483725"/>
          </pc:sldLayoutMkLst>
        </pc:sldLayoutChg>
        <pc:sldLayoutChg chg="add">
          <pc:chgData name="Moby Spoor (1014938)" userId="S::1014938@hr.nl::5685cc95-3e75-41ee-b9d1-297e1473df93" providerId="AD" clId="Web-{622C1783-A13B-B3DC-CDD2-54A1F78BE3B4}" dt="2022-03-20T19:52:47.895" v="0"/>
          <pc:sldLayoutMkLst>
            <pc:docMk/>
            <pc:sldMasterMk cId="108089832" sldId="2147483720"/>
            <pc:sldLayoutMk cId="3173866090" sldId="2147483726"/>
          </pc:sldLayoutMkLst>
        </pc:sldLayoutChg>
        <pc:sldLayoutChg chg="add">
          <pc:chgData name="Moby Spoor (1014938)" userId="S::1014938@hr.nl::5685cc95-3e75-41ee-b9d1-297e1473df93" providerId="AD" clId="Web-{622C1783-A13B-B3DC-CDD2-54A1F78BE3B4}" dt="2022-03-20T19:52:47.895" v="0"/>
          <pc:sldLayoutMkLst>
            <pc:docMk/>
            <pc:sldMasterMk cId="108089832" sldId="2147483720"/>
            <pc:sldLayoutMk cId="3117284196" sldId="2147483727"/>
          </pc:sldLayoutMkLst>
        </pc:sldLayoutChg>
        <pc:sldLayoutChg chg="add">
          <pc:chgData name="Moby Spoor (1014938)" userId="S::1014938@hr.nl::5685cc95-3e75-41ee-b9d1-297e1473df93" providerId="AD" clId="Web-{622C1783-A13B-B3DC-CDD2-54A1F78BE3B4}" dt="2022-03-20T19:52:47.895" v="0"/>
          <pc:sldLayoutMkLst>
            <pc:docMk/>
            <pc:sldMasterMk cId="108089832" sldId="2147483720"/>
            <pc:sldLayoutMk cId="3008636465" sldId="2147483728"/>
          </pc:sldLayoutMkLst>
        </pc:sldLayoutChg>
        <pc:sldLayoutChg chg="add">
          <pc:chgData name="Moby Spoor (1014938)" userId="S::1014938@hr.nl::5685cc95-3e75-41ee-b9d1-297e1473df93" providerId="AD" clId="Web-{622C1783-A13B-B3DC-CDD2-54A1F78BE3B4}" dt="2022-03-20T19:52:47.895" v="0"/>
          <pc:sldLayoutMkLst>
            <pc:docMk/>
            <pc:sldMasterMk cId="108089832" sldId="2147483720"/>
            <pc:sldLayoutMk cId="2331228017" sldId="2147483729"/>
          </pc:sldLayoutMkLst>
        </pc:sldLayoutChg>
        <pc:sldLayoutChg chg="add">
          <pc:chgData name="Moby Spoor (1014938)" userId="S::1014938@hr.nl::5685cc95-3e75-41ee-b9d1-297e1473df93" providerId="AD" clId="Web-{622C1783-A13B-B3DC-CDD2-54A1F78BE3B4}" dt="2022-03-20T19:52:47.895" v="0"/>
          <pc:sldLayoutMkLst>
            <pc:docMk/>
            <pc:sldMasterMk cId="108089832" sldId="2147483720"/>
            <pc:sldLayoutMk cId="3458081782" sldId="2147483730"/>
          </pc:sldLayoutMkLst>
        </pc:sldLayoutChg>
        <pc:sldLayoutChg chg="add">
          <pc:chgData name="Moby Spoor (1014938)" userId="S::1014938@hr.nl::5685cc95-3e75-41ee-b9d1-297e1473df93" providerId="AD" clId="Web-{622C1783-A13B-B3DC-CDD2-54A1F78BE3B4}" dt="2022-03-20T19:52:47.895" v="0"/>
          <pc:sldLayoutMkLst>
            <pc:docMk/>
            <pc:sldMasterMk cId="108089832" sldId="2147483720"/>
            <pc:sldLayoutMk cId="2503682466" sldId="2147483731"/>
          </pc:sldLayoutMkLst>
        </pc:sldLayoutChg>
        <pc:sldLayoutChg chg="add">
          <pc:chgData name="Moby Spoor (1014938)" userId="S::1014938@hr.nl::5685cc95-3e75-41ee-b9d1-297e1473df93" providerId="AD" clId="Web-{622C1783-A13B-B3DC-CDD2-54A1F78BE3B4}" dt="2022-03-20T19:52:47.895" v="0"/>
          <pc:sldLayoutMkLst>
            <pc:docMk/>
            <pc:sldMasterMk cId="108089832" sldId="2147483720"/>
            <pc:sldLayoutMk cId="3320506054" sldId="2147483732"/>
          </pc:sldLayoutMkLst>
        </pc:sldLayoutChg>
        <pc:sldLayoutChg chg="add">
          <pc:chgData name="Moby Spoor (1014938)" userId="S::1014938@hr.nl::5685cc95-3e75-41ee-b9d1-297e1473df93" providerId="AD" clId="Web-{622C1783-A13B-B3DC-CDD2-54A1F78BE3B4}" dt="2022-03-20T19:52:47.895" v="0"/>
          <pc:sldLayoutMkLst>
            <pc:docMk/>
            <pc:sldMasterMk cId="108089832" sldId="2147483720"/>
            <pc:sldLayoutMk cId="3676030834" sldId="2147483733"/>
          </pc:sldLayoutMkLst>
        </pc:sldLayoutChg>
        <pc:sldLayoutChg chg="add">
          <pc:chgData name="Moby Spoor (1014938)" userId="S::1014938@hr.nl::5685cc95-3e75-41ee-b9d1-297e1473df93" providerId="AD" clId="Web-{622C1783-A13B-B3DC-CDD2-54A1F78BE3B4}" dt="2022-03-20T19:52:47.895" v="0"/>
          <pc:sldLayoutMkLst>
            <pc:docMk/>
            <pc:sldMasterMk cId="108089832" sldId="2147483720"/>
            <pc:sldLayoutMk cId="38181790" sldId="2147483734"/>
          </pc:sldLayoutMkLst>
        </pc:sldLayoutChg>
        <pc:sldLayoutChg chg="add">
          <pc:chgData name="Moby Spoor (1014938)" userId="S::1014938@hr.nl::5685cc95-3e75-41ee-b9d1-297e1473df93" providerId="AD" clId="Web-{622C1783-A13B-B3DC-CDD2-54A1F78BE3B4}" dt="2022-03-20T19:52:47.895" v="0"/>
          <pc:sldLayoutMkLst>
            <pc:docMk/>
            <pc:sldMasterMk cId="108089832" sldId="2147483720"/>
            <pc:sldLayoutMk cId="4160201397" sldId="2147483735"/>
          </pc:sldLayoutMkLst>
        </pc:sldLayoutChg>
        <pc:sldLayoutChg chg="add">
          <pc:chgData name="Moby Spoor (1014938)" userId="S::1014938@hr.nl::5685cc95-3e75-41ee-b9d1-297e1473df93" providerId="AD" clId="Web-{622C1783-A13B-B3DC-CDD2-54A1F78BE3B4}" dt="2022-03-20T19:52:47.895" v="0"/>
          <pc:sldLayoutMkLst>
            <pc:docMk/>
            <pc:sldMasterMk cId="108089832" sldId="2147483720"/>
            <pc:sldLayoutMk cId="511747552" sldId="2147483736"/>
          </pc:sldLayoutMkLst>
        </pc:sldLayoutChg>
        <pc:sldLayoutChg chg="add">
          <pc:chgData name="Moby Spoor (1014938)" userId="S::1014938@hr.nl::5685cc95-3e75-41ee-b9d1-297e1473df93" providerId="AD" clId="Web-{622C1783-A13B-B3DC-CDD2-54A1F78BE3B4}" dt="2022-03-20T19:52:47.895" v="0"/>
          <pc:sldLayoutMkLst>
            <pc:docMk/>
            <pc:sldMasterMk cId="108089832" sldId="2147483720"/>
            <pc:sldLayoutMk cId="3643630170" sldId="2147483737"/>
          </pc:sldLayoutMkLst>
        </pc:sldLayoutChg>
      </pc:sldMasterChg>
    </pc:docChg>
  </pc:docChgLst>
  <pc:docChgLst>
    <pc:chgData name="Benito Wildeman (0949461)" userId="S::0949461@hr.nl::6c285ae8-eeaf-4c49-a90a-f379a6e4f7a4" providerId="AD" clId="Web-{1B2F0F61-2453-31CA-1C78-41282309DDF5}"/>
    <pc:docChg chg="modSld">
      <pc:chgData name="Benito Wildeman (0949461)" userId="S::0949461@hr.nl::6c285ae8-eeaf-4c49-a90a-f379a6e4f7a4" providerId="AD" clId="Web-{1B2F0F61-2453-31CA-1C78-41282309DDF5}" dt="2022-04-04T03:36:50.856" v="547" actId="20577"/>
      <pc:docMkLst>
        <pc:docMk/>
      </pc:docMkLst>
      <pc:sldChg chg="modSp">
        <pc:chgData name="Benito Wildeman (0949461)" userId="S::0949461@hr.nl::6c285ae8-eeaf-4c49-a90a-f379a6e4f7a4" providerId="AD" clId="Web-{1B2F0F61-2453-31CA-1C78-41282309DDF5}" dt="2022-04-04T03:35:42.399" v="543"/>
        <pc:sldMkLst>
          <pc:docMk/>
          <pc:sldMk cId="3570614434" sldId="262"/>
        </pc:sldMkLst>
        <pc:graphicFrameChg chg="mod modGraphic">
          <ac:chgData name="Benito Wildeman (0949461)" userId="S::0949461@hr.nl::6c285ae8-eeaf-4c49-a90a-f379a6e4f7a4" providerId="AD" clId="Web-{1B2F0F61-2453-31CA-1C78-41282309DDF5}" dt="2022-04-04T03:35:42.399" v="543"/>
          <ac:graphicFrameMkLst>
            <pc:docMk/>
            <pc:sldMk cId="3570614434" sldId="262"/>
            <ac:graphicFrameMk id="7" creationId="{0B65D4A8-7583-A08F-9768-4B3E644A1987}"/>
          </ac:graphicFrameMkLst>
        </pc:graphicFrameChg>
      </pc:sldChg>
      <pc:sldChg chg="modSp">
        <pc:chgData name="Benito Wildeman (0949461)" userId="S::0949461@hr.nl::6c285ae8-eeaf-4c49-a90a-f379a6e4f7a4" providerId="AD" clId="Web-{1B2F0F61-2453-31CA-1C78-41282309DDF5}" dt="2022-04-04T03:33:23.858" v="276" actId="1076"/>
        <pc:sldMkLst>
          <pc:docMk/>
          <pc:sldMk cId="3813895988" sldId="264"/>
        </pc:sldMkLst>
        <pc:picChg chg="mod">
          <ac:chgData name="Benito Wildeman (0949461)" userId="S::0949461@hr.nl::6c285ae8-eeaf-4c49-a90a-f379a6e4f7a4" providerId="AD" clId="Web-{1B2F0F61-2453-31CA-1C78-41282309DDF5}" dt="2022-04-04T03:33:23.858" v="276" actId="1076"/>
          <ac:picMkLst>
            <pc:docMk/>
            <pc:sldMk cId="3813895988" sldId="264"/>
            <ac:picMk id="7" creationId="{40ED53A5-08C9-D092-8970-28B5DC0F05E0}"/>
          </ac:picMkLst>
        </pc:picChg>
      </pc:sldChg>
      <pc:sldChg chg="addSp delSp modSp mod setBg">
        <pc:chgData name="Benito Wildeman (0949461)" userId="S::0949461@hr.nl::6c285ae8-eeaf-4c49-a90a-f379a6e4f7a4" providerId="AD" clId="Web-{1B2F0F61-2453-31CA-1C78-41282309DDF5}" dt="2022-04-04T03:36:50.856" v="547" actId="20577"/>
        <pc:sldMkLst>
          <pc:docMk/>
          <pc:sldMk cId="2844817984" sldId="265"/>
        </pc:sldMkLst>
        <pc:spChg chg="mod">
          <ac:chgData name="Benito Wildeman (0949461)" userId="S::0949461@hr.nl::6c285ae8-eeaf-4c49-a90a-f379a6e4f7a4" providerId="AD" clId="Web-{1B2F0F61-2453-31CA-1C78-41282309DDF5}" dt="2022-04-04T03:25:37.142" v="233"/>
          <ac:spMkLst>
            <pc:docMk/>
            <pc:sldMk cId="2844817984" sldId="265"/>
            <ac:spMk id="2" creationId="{5152BB8B-CD8B-9799-63F3-478FEBEE7249}"/>
          </ac:spMkLst>
        </pc:spChg>
        <pc:spChg chg="mod ord">
          <ac:chgData name="Benito Wildeman (0949461)" userId="S::0949461@hr.nl::6c285ae8-eeaf-4c49-a90a-f379a6e4f7a4" providerId="AD" clId="Web-{1B2F0F61-2453-31CA-1C78-41282309DDF5}" dt="2022-04-04T03:36:50.856" v="547" actId="20577"/>
          <ac:spMkLst>
            <pc:docMk/>
            <pc:sldMk cId="2844817984" sldId="265"/>
            <ac:spMk id="3" creationId="{E6686F0A-3DF6-4A64-26FB-6AD0B5AC9B94}"/>
          </ac:spMkLst>
        </pc:spChg>
        <pc:spChg chg="add">
          <ac:chgData name="Benito Wildeman (0949461)" userId="S::0949461@hr.nl::6c285ae8-eeaf-4c49-a90a-f379a6e4f7a4" providerId="AD" clId="Web-{1B2F0F61-2453-31CA-1C78-41282309DDF5}" dt="2022-04-04T03:25:37.142" v="233"/>
          <ac:spMkLst>
            <pc:docMk/>
            <pc:sldMk cId="2844817984" sldId="265"/>
            <ac:spMk id="10" creationId="{AA047838-7F9E-43CF-A116-26E7AAA8F842}"/>
          </ac:spMkLst>
        </pc:spChg>
        <pc:picChg chg="del mod">
          <ac:chgData name="Benito Wildeman (0949461)" userId="S::0949461@hr.nl::6c285ae8-eeaf-4c49-a90a-f379a6e4f7a4" providerId="AD" clId="Web-{1B2F0F61-2453-31CA-1C78-41282309DDF5}" dt="2022-04-04T03:24:50.061" v="220"/>
          <ac:picMkLst>
            <pc:docMk/>
            <pc:sldMk cId="2844817984" sldId="265"/>
            <ac:picMk id="4" creationId="{6458B2B6-279D-005E-B52F-15260C9E85D5}"/>
          </ac:picMkLst>
        </pc:picChg>
        <pc:picChg chg="add mod">
          <ac:chgData name="Benito Wildeman (0949461)" userId="S::0949461@hr.nl::6c285ae8-eeaf-4c49-a90a-f379a6e4f7a4" providerId="AD" clId="Web-{1B2F0F61-2453-31CA-1C78-41282309DDF5}" dt="2022-04-04T03:25:37.142" v="233"/>
          <ac:picMkLst>
            <pc:docMk/>
            <pc:sldMk cId="2844817984" sldId="265"/>
            <ac:picMk id="5" creationId="{33F6A136-E606-671B-6A47-0A533A23DF9E}"/>
          </ac:picMkLst>
        </pc:picChg>
      </pc:sldChg>
    </pc:docChg>
  </pc:docChgLst>
  <pc:docChgLst>
    <pc:chgData name="Collin Acquah (0901516)" userId="S::0901516@hr.nl::b0bd4925-9118-4f57-bb6c-2d5f740ec81f" providerId="AD" clId="Web-{9880CAB0-42B3-F52D-891F-5C2A512E3DDF}"/>
    <pc:docChg chg="addSld modSld">
      <pc:chgData name="Collin Acquah (0901516)" userId="S::0901516@hr.nl::b0bd4925-9118-4f57-bb6c-2d5f740ec81f" providerId="AD" clId="Web-{9880CAB0-42B3-F52D-891F-5C2A512E3DDF}" dt="2022-04-20T12:49:34.351" v="122" actId="20577"/>
      <pc:docMkLst>
        <pc:docMk/>
      </pc:docMkLst>
      <pc:sldChg chg="modSp">
        <pc:chgData name="Collin Acquah (0901516)" userId="S::0901516@hr.nl::b0bd4925-9118-4f57-bb6c-2d5f740ec81f" providerId="AD" clId="Web-{9880CAB0-42B3-F52D-891F-5C2A512E3DDF}" dt="2022-04-20T12:47:47.051" v="56" actId="20577"/>
        <pc:sldMkLst>
          <pc:docMk/>
          <pc:sldMk cId="3102799002" sldId="259"/>
        </pc:sldMkLst>
        <pc:spChg chg="mod">
          <ac:chgData name="Collin Acquah (0901516)" userId="S::0901516@hr.nl::b0bd4925-9118-4f57-bb6c-2d5f740ec81f" providerId="AD" clId="Web-{9880CAB0-42B3-F52D-891F-5C2A512E3DDF}" dt="2022-04-20T12:47:47.051" v="56" actId="20577"/>
          <ac:spMkLst>
            <pc:docMk/>
            <pc:sldMk cId="3102799002" sldId="259"/>
            <ac:spMk id="8" creationId="{7C62ABE5-CF45-49E9-B29C-437E7270556D}"/>
          </ac:spMkLst>
        </pc:spChg>
      </pc:sldChg>
      <pc:sldChg chg="modSp new">
        <pc:chgData name="Collin Acquah (0901516)" userId="S::0901516@hr.nl::b0bd4925-9118-4f57-bb6c-2d5f740ec81f" providerId="AD" clId="Web-{9880CAB0-42B3-F52D-891F-5C2A512E3DDF}" dt="2022-04-20T12:49:34.351" v="122" actId="20577"/>
        <pc:sldMkLst>
          <pc:docMk/>
          <pc:sldMk cId="3184260746" sldId="265"/>
        </pc:sldMkLst>
        <pc:spChg chg="mod">
          <ac:chgData name="Collin Acquah (0901516)" userId="S::0901516@hr.nl::b0bd4925-9118-4f57-bb6c-2d5f740ec81f" providerId="AD" clId="Web-{9880CAB0-42B3-F52D-891F-5C2A512E3DDF}" dt="2022-04-20T12:47:55.505" v="66" actId="20577"/>
          <ac:spMkLst>
            <pc:docMk/>
            <pc:sldMk cId="3184260746" sldId="265"/>
            <ac:spMk id="2" creationId="{88F43D2F-4071-A946-6414-7C931F683B5F}"/>
          </ac:spMkLst>
        </pc:spChg>
        <pc:spChg chg="mod">
          <ac:chgData name="Collin Acquah (0901516)" userId="S::0901516@hr.nl::b0bd4925-9118-4f57-bb6c-2d5f740ec81f" providerId="AD" clId="Web-{9880CAB0-42B3-F52D-891F-5C2A512E3DDF}" dt="2022-04-20T12:49:34.351" v="122" actId="20577"/>
          <ac:spMkLst>
            <pc:docMk/>
            <pc:sldMk cId="3184260746" sldId="265"/>
            <ac:spMk id="3" creationId="{FBA86368-BC27-CF79-44B2-D90B8CDA43EB}"/>
          </ac:spMkLst>
        </pc:spChg>
      </pc:sldChg>
    </pc:docChg>
  </pc:docChgLst>
  <pc:docChgLst>
    <pc:chgData name="Benito Wildeman (0949461)" userId="S::0949461@hr.nl::6c285ae8-eeaf-4c49-a90a-f379a6e4f7a4" providerId="AD" clId="Web-{13EEAFC6-80D4-450B-97D3-40CFB8CBD179}"/>
    <pc:docChg chg="addSld modSld sldOrd">
      <pc:chgData name="Benito Wildeman (0949461)" userId="S::0949461@hr.nl::6c285ae8-eeaf-4c49-a90a-f379a6e4f7a4" providerId="AD" clId="Web-{13EEAFC6-80D4-450B-97D3-40CFB8CBD179}" dt="2022-03-20T20:08:29.451" v="621"/>
      <pc:docMkLst>
        <pc:docMk/>
      </pc:docMkLst>
      <pc:sldChg chg="modSp">
        <pc:chgData name="Benito Wildeman (0949461)" userId="S::0949461@hr.nl::6c285ae8-eeaf-4c49-a90a-f379a6e4f7a4" providerId="AD" clId="Web-{13EEAFC6-80D4-450B-97D3-40CFB8CBD179}" dt="2022-03-20T20:08:29.451" v="621"/>
        <pc:sldMkLst>
          <pc:docMk/>
          <pc:sldMk cId="333952336" sldId="260"/>
        </pc:sldMkLst>
        <pc:graphicFrameChg chg="mod modGraphic">
          <ac:chgData name="Benito Wildeman (0949461)" userId="S::0949461@hr.nl::6c285ae8-eeaf-4c49-a90a-f379a6e4f7a4" providerId="AD" clId="Web-{13EEAFC6-80D4-450B-97D3-40CFB8CBD179}" dt="2022-03-20T20:08:29.451" v="621"/>
          <ac:graphicFrameMkLst>
            <pc:docMk/>
            <pc:sldMk cId="333952336" sldId="260"/>
            <ac:graphicFrameMk id="10" creationId="{AAD8C800-3E37-40A2-9B0B-20DDEF805E58}"/>
          </ac:graphicFrameMkLst>
        </pc:graphicFrameChg>
      </pc:sldChg>
      <pc:sldChg chg="modSp new">
        <pc:chgData name="Benito Wildeman (0949461)" userId="S::0949461@hr.nl::6c285ae8-eeaf-4c49-a90a-f379a6e4f7a4" providerId="AD" clId="Web-{13EEAFC6-80D4-450B-97D3-40CFB8CBD179}" dt="2022-03-20T20:03:14.350" v="234" actId="20577"/>
        <pc:sldMkLst>
          <pc:docMk/>
          <pc:sldMk cId="423720600" sldId="263"/>
        </pc:sldMkLst>
        <pc:spChg chg="mod">
          <ac:chgData name="Benito Wildeman (0949461)" userId="S::0949461@hr.nl::6c285ae8-eeaf-4c49-a90a-f379a6e4f7a4" providerId="AD" clId="Web-{13EEAFC6-80D4-450B-97D3-40CFB8CBD179}" dt="2022-03-20T20:00:05.752" v="16" actId="20577"/>
          <ac:spMkLst>
            <pc:docMk/>
            <pc:sldMk cId="423720600" sldId="263"/>
            <ac:spMk id="2" creationId="{5EC1FE75-F140-4849-8E7D-8EAC99D1248F}"/>
          </ac:spMkLst>
        </pc:spChg>
        <pc:spChg chg="mod">
          <ac:chgData name="Benito Wildeman (0949461)" userId="S::0949461@hr.nl::6c285ae8-eeaf-4c49-a90a-f379a6e4f7a4" providerId="AD" clId="Web-{13EEAFC6-80D4-450B-97D3-40CFB8CBD179}" dt="2022-03-20T20:03:14.350" v="234" actId="20577"/>
          <ac:spMkLst>
            <pc:docMk/>
            <pc:sldMk cId="423720600" sldId="263"/>
            <ac:spMk id="3" creationId="{E9A632F5-61AD-45B4-BAD8-178ACAB8ECA7}"/>
          </ac:spMkLst>
        </pc:spChg>
      </pc:sldChg>
      <pc:sldChg chg="modSp add ord replId">
        <pc:chgData name="Benito Wildeman (0949461)" userId="S::0949461@hr.nl::6c285ae8-eeaf-4c49-a90a-f379a6e4f7a4" providerId="AD" clId="Web-{13EEAFC6-80D4-450B-97D3-40CFB8CBD179}" dt="2022-03-20T20:06:57.699" v="461" actId="20577"/>
        <pc:sldMkLst>
          <pc:docMk/>
          <pc:sldMk cId="2764235118" sldId="264"/>
        </pc:sldMkLst>
        <pc:spChg chg="mod">
          <ac:chgData name="Benito Wildeman (0949461)" userId="S::0949461@hr.nl::6c285ae8-eeaf-4c49-a90a-f379a6e4f7a4" providerId="AD" clId="Web-{13EEAFC6-80D4-450B-97D3-40CFB8CBD179}" dt="2022-03-20T20:04:30.727" v="280" actId="20577"/>
          <ac:spMkLst>
            <pc:docMk/>
            <pc:sldMk cId="2764235118" sldId="264"/>
            <ac:spMk id="2" creationId="{5EC1FE75-F140-4849-8E7D-8EAC99D1248F}"/>
          </ac:spMkLst>
        </pc:spChg>
        <pc:spChg chg="mod">
          <ac:chgData name="Benito Wildeman (0949461)" userId="S::0949461@hr.nl::6c285ae8-eeaf-4c49-a90a-f379a6e4f7a4" providerId="AD" clId="Web-{13EEAFC6-80D4-450B-97D3-40CFB8CBD179}" dt="2022-03-20T20:06:57.699" v="461" actId="20577"/>
          <ac:spMkLst>
            <pc:docMk/>
            <pc:sldMk cId="2764235118" sldId="264"/>
            <ac:spMk id="3" creationId="{E9A632F5-61AD-45B4-BAD8-178ACAB8ECA7}"/>
          </ac:spMkLst>
        </pc:spChg>
      </pc:sldChg>
    </pc:docChg>
  </pc:docChgLst>
  <pc:docChgLst>
    <pc:chgData name="Moby Spoor (1014938)" userId="S::1014938@hr.nl::5685cc95-3e75-41ee-b9d1-297e1473df93" providerId="AD" clId="Web-{E9CF60C4-AD2E-73C0-B96F-7176EC9BFFDF}"/>
    <pc:docChg chg="addSld modSld sldOrd">
      <pc:chgData name="Moby Spoor (1014938)" userId="S::1014938@hr.nl::5685cc95-3e75-41ee-b9d1-297e1473df93" providerId="AD" clId="Web-{E9CF60C4-AD2E-73C0-B96F-7176EC9BFFDF}" dt="2022-04-21T13:19:01.579" v="255" actId="20577"/>
      <pc:docMkLst>
        <pc:docMk/>
      </pc:docMkLst>
      <pc:sldChg chg="ord">
        <pc:chgData name="Moby Spoor (1014938)" userId="S::1014938@hr.nl::5685cc95-3e75-41ee-b9d1-297e1473df93" providerId="AD" clId="Web-{E9CF60C4-AD2E-73C0-B96F-7176EC9BFFDF}" dt="2022-04-21T13:05:42.584" v="80"/>
        <pc:sldMkLst>
          <pc:docMk/>
          <pc:sldMk cId="3813895988" sldId="264"/>
        </pc:sldMkLst>
      </pc:sldChg>
      <pc:sldChg chg="modSp">
        <pc:chgData name="Moby Spoor (1014938)" userId="S::1014938@hr.nl::5685cc95-3e75-41ee-b9d1-297e1473df93" providerId="AD" clId="Web-{E9CF60C4-AD2E-73C0-B96F-7176EC9BFFDF}" dt="2022-04-21T12:24:07.767" v="34" actId="20577"/>
        <pc:sldMkLst>
          <pc:docMk/>
          <pc:sldMk cId="3184260746" sldId="265"/>
        </pc:sldMkLst>
        <pc:spChg chg="mod">
          <ac:chgData name="Moby Spoor (1014938)" userId="S::1014938@hr.nl::5685cc95-3e75-41ee-b9d1-297e1473df93" providerId="AD" clId="Web-{E9CF60C4-AD2E-73C0-B96F-7176EC9BFFDF}" dt="2022-04-21T12:24:07.767" v="34" actId="20577"/>
          <ac:spMkLst>
            <pc:docMk/>
            <pc:sldMk cId="3184260746" sldId="265"/>
            <ac:spMk id="3" creationId="{FBA86368-BC27-CF79-44B2-D90B8CDA43EB}"/>
          </ac:spMkLst>
        </pc:spChg>
      </pc:sldChg>
      <pc:sldChg chg="addSp delSp modSp">
        <pc:chgData name="Moby Spoor (1014938)" userId="S::1014938@hr.nl::5685cc95-3e75-41ee-b9d1-297e1473df93" providerId="AD" clId="Web-{E9CF60C4-AD2E-73C0-B96F-7176EC9BFFDF}" dt="2022-04-21T13:05:10.880" v="68" actId="20577"/>
        <pc:sldMkLst>
          <pc:docMk/>
          <pc:sldMk cId="690232223" sldId="267"/>
        </pc:sldMkLst>
        <pc:spChg chg="mod">
          <ac:chgData name="Moby Spoor (1014938)" userId="S::1014938@hr.nl::5685cc95-3e75-41ee-b9d1-297e1473df93" providerId="AD" clId="Web-{E9CF60C4-AD2E-73C0-B96F-7176EC9BFFDF}" dt="2022-04-21T13:05:10.880" v="68" actId="20577"/>
          <ac:spMkLst>
            <pc:docMk/>
            <pc:sldMk cId="690232223" sldId="267"/>
            <ac:spMk id="2" creationId="{2B6BAD0F-3A53-E4DB-DF17-1CA1FDF71C1A}"/>
          </ac:spMkLst>
        </pc:spChg>
        <pc:spChg chg="mod">
          <ac:chgData name="Moby Spoor (1014938)" userId="S::1014938@hr.nl::5685cc95-3e75-41ee-b9d1-297e1473df93" providerId="AD" clId="Web-{E9CF60C4-AD2E-73C0-B96F-7176EC9BFFDF}" dt="2022-04-21T13:04:59.629" v="62" actId="20577"/>
          <ac:spMkLst>
            <pc:docMk/>
            <pc:sldMk cId="690232223" sldId="267"/>
            <ac:spMk id="3" creationId="{B09FB9BE-51CA-3E0B-59E1-5027771FB6F1}"/>
          </ac:spMkLst>
        </pc:spChg>
        <pc:picChg chg="add mod">
          <ac:chgData name="Moby Spoor (1014938)" userId="S::1014938@hr.nl::5685cc95-3e75-41ee-b9d1-297e1473df93" providerId="AD" clId="Web-{E9CF60C4-AD2E-73C0-B96F-7176EC9BFFDF}" dt="2022-04-21T12:46:29.765" v="40" actId="1076"/>
          <ac:picMkLst>
            <pc:docMk/>
            <pc:sldMk cId="690232223" sldId="267"/>
            <ac:picMk id="5" creationId="{65D0BF23-E341-89B7-78A0-2347782B5CD9}"/>
          </ac:picMkLst>
        </pc:picChg>
        <pc:picChg chg="add del mod">
          <ac:chgData name="Moby Spoor (1014938)" userId="S::1014938@hr.nl::5685cc95-3e75-41ee-b9d1-297e1473df93" providerId="AD" clId="Web-{E9CF60C4-AD2E-73C0-B96F-7176EC9BFFDF}" dt="2022-04-21T12:50:05.928" v="53"/>
          <ac:picMkLst>
            <pc:docMk/>
            <pc:sldMk cId="690232223" sldId="267"/>
            <ac:picMk id="6" creationId="{3664D2ED-3610-9D90-2CF6-CF940B273D6A}"/>
          </ac:picMkLst>
        </pc:picChg>
      </pc:sldChg>
      <pc:sldChg chg="modSp ord">
        <pc:chgData name="Moby Spoor (1014938)" userId="S::1014938@hr.nl::5685cc95-3e75-41ee-b9d1-297e1473df93" providerId="AD" clId="Web-{E9CF60C4-AD2E-73C0-B96F-7176EC9BFFDF}" dt="2022-04-21T13:10:11.093" v="165" actId="20577"/>
        <pc:sldMkLst>
          <pc:docMk/>
          <pc:sldMk cId="1579833382" sldId="268"/>
        </pc:sldMkLst>
        <pc:spChg chg="mod">
          <ac:chgData name="Moby Spoor (1014938)" userId="S::1014938@hr.nl::5685cc95-3e75-41ee-b9d1-297e1473df93" providerId="AD" clId="Web-{E9CF60C4-AD2E-73C0-B96F-7176EC9BFFDF}" dt="2022-04-21T13:08:45.278" v="129" actId="20577"/>
          <ac:spMkLst>
            <pc:docMk/>
            <pc:sldMk cId="1579833382" sldId="268"/>
            <ac:spMk id="2" creationId="{1FC81A5B-A2AB-D3C8-CAAA-602776E87F91}"/>
          </ac:spMkLst>
        </pc:spChg>
        <pc:spChg chg="mod">
          <ac:chgData name="Moby Spoor (1014938)" userId="S::1014938@hr.nl::5685cc95-3e75-41ee-b9d1-297e1473df93" providerId="AD" clId="Web-{E9CF60C4-AD2E-73C0-B96F-7176EC9BFFDF}" dt="2022-04-21T13:10:11.093" v="165" actId="20577"/>
          <ac:spMkLst>
            <pc:docMk/>
            <pc:sldMk cId="1579833382" sldId="268"/>
            <ac:spMk id="3" creationId="{31C026E4-C6AD-161E-5AA8-2E68417A4947}"/>
          </ac:spMkLst>
        </pc:spChg>
      </pc:sldChg>
      <pc:sldChg chg="addSp modSp">
        <pc:chgData name="Moby Spoor (1014938)" userId="S::1014938@hr.nl::5685cc95-3e75-41ee-b9d1-297e1473df93" providerId="AD" clId="Web-{E9CF60C4-AD2E-73C0-B96F-7176EC9BFFDF}" dt="2022-04-21T13:12:09.128" v="236" actId="20577"/>
        <pc:sldMkLst>
          <pc:docMk/>
          <pc:sldMk cId="1671793525" sldId="269"/>
        </pc:sldMkLst>
        <pc:spChg chg="mod">
          <ac:chgData name="Moby Spoor (1014938)" userId="S::1014938@hr.nl::5685cc95-3e75-41ee-b9d1-297e1473df93" providerId="AD" clId="Web-{E9CF60C4-AD2E-73C0-B96F-7176EC9BFFDF}" dt="2022-04-21T13:12:09.128" v="236" actId="20577"/>
          <ac:spMkLst>
            <pc:docMk/>
            <pc:sldMk cId="1671793525" sldId="269"/>
            <ac:spMk id="3" creationId="{E3125610-5AA1-0890-B63D-DF498091DAFF}"/>
          </ac:spMkLst>
        </pc:spChg>
        <pc:picChg chg="add mod">
          <ac:chgData name="Moby Spoor (1014938)" userId="S::1014938@hr.nl::5685cc95-3e75-41ee-b9d1-297e1473df93" providerId="AD" clId="Web-{E9CF60C4-AD2E-73C0-B96F-7176EC9BFFDF}" dt="2022-04-21T12:49:30.239" v="46" actId="1076"/>
          <ac:picMkLst>
            <pc:docMk/>
            <pc:sldMk cId="1671793525" sldId="269"/>
            <ac:picMk id="4" creationId="{644A6C97-DFDF-2CBA-D5B8-26EC0802E821}"/>
          </ac:picMkLst>
        </pc:picChg>
        <pc:picChg chg="add mod">
          <ac:chgData name="Moby Spoor (1014938)" userId="S::1014938@hr.nl::5685cc95-3e75-41ee-b9d1-297e1473df93" providerId="AD" clId="Web-{E9CF60C4-AD2E-73C0-B96F-7176EC9BFFDF}" dt="2022-04-21T12:49:50.771" v="49" actId="14100"/>
          <ac:picMkLst>
            <pc:docMk/>
            <pc:sldMk cId="1671793525" sldId="269"/>
            <ac:picMk id="5" creationId="{76CF9027-F0CA-231C-68C0-6D8473A1B7C8}"/>
          </ac:picMkLst>
        </pc:picChg>
      </pc:sldChg>
      <pc:sldChg chg="addSp delSp modSp">
        <pc:chgData name="Moby Spoor (1014938)" userId="S::1014938@hr.nl::5685cc95-3e75-41ee-b9d1-297e1473df93" providerId="AD" clId="Web-{E9CF60C4-AD2E-73C0-B96F-7176EC9BFFDF}" dt="2022-04-21T12:54:41" v="60" actId="1076"/>
        <pc:sldMkLst>
          <pc:docMk/>
          <pc:sldMk cId="1654726822" sldId="270"/>
        </pc:sldMkLst>
        <pc:picChg chg="add del mod">
          <ac:chgData name="Moby Spoor (1014938)" userId="S::1014938@hr.nl::5685cc95-3e75-41ee-b9d1-297e1473df93" providerId="AD" clId="Web-{E9CF60C4-AD2E-73C0-B96F-7176EC9BFFDF}" dt="2022-04-21T12:49:17.379" v="42"/>
          <ac:picMkLst>
            <pc:docMk/>
            <pc:sldMk cId="1654726822" sldId="270"/>
            <ac:picMk id="4" creationId="{74011DC6-80D4-C046-6874-6C3DCE3F079C}"/>
          </ac:picMkLst>
        </pc:picChg>
        <pc:picChg chg="add del mod">
          <ac:chgData name="Moby Spoor (1014938)" userId="S::1014938@hr.nl::5685cc95-3e75-41ee-b9d1-297e1473df93" providerId="AD" clId="Web-{E9CF60C4-AD2E-73C0-B96F-7176EC9BFFDF}" dt="2022-04-21T12:54:17.327" v="56"/>
          <ac:picMkLst>
            <pc:docMk/>
            <pc:sldMk cId="1654726822" sldId="270"/>
            <ac:picMk id="5" creationId="{B82292D8-3822-3E62-45F9-9D1BAE7B1AE1}"/>
          </ac:picMkLst>
        </pc:picChg>
        <pc:picChg chg="add mod">
          <ac:chgData name="Moby Spoor (1014938)" userId="S::1014938@hr.nl::5685cc95-3e75-41ee-b9d1-297e1473df93" providerId="AD" clId="Web-{E9CF60C4-AD2E-73C0-B96F-7176EC9BFFDF}" dt="2022-04-21T12:54:41" v="60" actId="1076"/>
          <ac:picMkLst>
            <pc:docMk/>
            <pc:sldMk cId="1654726822" sldId="270"/>
            <ac:picMk id="6" creationId="{929EEAC9-FF41-3F3C-CE2A-FEAC4DC5A6B1}"/>
          </ac:picMkLst>
        </pc:picChg>
      </pc:sldChg>
      <pc:sldChg chg="modSp">
        <pc:chgData name="Moby Spoor (1014938)" userId="S::1014938@hr.nl::5685cc95-3e75-41ee-b9d1-297e1473df93" providerId="AD" clId="Web-{E9CF60C4-AD2E-73C0-B96F-7176EC9BFFDF}" dt="2022-04-21T13:18:12.468" v="237" actId="20577"/>
        <pc:sldMkLst>
          <pc:docMk/>
          <pc:sldMk cId="686290533" sldId="271"/>
        </pc:sldMkLst>
        <pc:spChg chg="mod">
          <ac:chgData name="Moby Spoor (1014938)" userId="S::1014938@hr.nl::5685cc95-3e75-41ee-b9d1-297e1473df93" providerId="AD" clId="Web-{E9CF60C4-AD2E-73C0-B96F-7176EC9BFFDF}" dt="2022-04-21T13:18:12.468" v="237" actId="20577"/>
          <ac:spMkLst>
            <pc:docMk/>
            <pc:sldMk cId="686290533" sldId="271"/>
            <ac:spMk id="3" creationId="{61AB19C8-B035-A4B9-A570-E655C4B8A61D}"/>
          </ac:spMkLst>
        </pc:spChg>
      </pc:sldChg>
      <pc:sldChg chg="modSp new ord">
        <pc:chgData name="Moby Spoor (1014938)" userId="S::1014938@hr.nl::5685cc95-3e75-41ee-b9d1-297e1473df93" providerId="AD" clId="Web-{E9CF60C4-AD2E-73C0-B96F-7176EC9BFFDF}" dt="2022-04-21T13:19:01.579" v="255" actId="20577"/>
        <pc:sldMkLst>
          <pc:docMk/>
          <pc:sldMk cId="1704168893" sldId="272"/>
        </pc:sldMkLst>
        <pc:spChg chg="mod">
          <ac:chgData name="Moby Spoor (1014938)" userId="S::1014938@hr.nl::5685cc95-3e75-41ee-b9d1-297e1473df93" providerId="AD" clId="Web-{E9CF60C4-AD2E-73C0-B96F-7176EC9BFFDF}" dt="2022-04-21T13:06:19.538" v="93" actId="20577"/>
          <ac:spMkLst>
            <pc:docMk/>
            <pc:sldMk cId="1704168893" sldId="272"/>
            <ac:spMk id="2" creationId="{6F241969-22FF-C07B-9751-B5696FBF6099}"/>
          </ac:spMkLst>
        </pc:spChg>
        <pc:spChg chg="mod">
          <ac:chgData name="Moby Spoor (1014938)" userId="S::1014938@hr.nl::5685cc95-3e75-41ee-b9d1-297e1473df93" providerId="AD" clId="Web-{E9CF60C4-AD2E-73C0-B96F-7176EC9BFFDF}" dt="2022-04-21T13:19:01.579" v="255" actId="20577"/>
          <ac:spMkLst>
            <pc:docMk/>
            <pc:sldMk cId="1704168893" sldId="272"/>
            <ac:spMk id="3" creationId="{19E06703-18D1-BA88-CE31-0FBA86A841FC}"/>
          </ac:spMkLst>
        </pc:spChg>
      </pc:sldChg>
    </pc:docChg>
  </pc:docChgLst>
  <pc:docChgLst>
    <pc:chgData name="Collin Acquah (0901516)" userId="S::0901516@hr.nl::b0bd4925-9118-4f57-bb6c-2d5f740ec81f" providerId="AD" clId="Web-{7CBB99E8-B949-1B18-0FBF-60C18A758715}"/>
    <pc:docChg chg="addSld modSld sldOrd">
      <pc:chgData name="Collin Acquah (0901516)" userId="S::0901516@hr.nl::b0bd4925-9118-4f57-bb6c-2d5f740ec81f" providerId="AD" clId="Web-{7CBB99E8-B949-1B18-0FBF-60C18A758715}" dt="2022-03-20T20:38:04.011" v="388"/>
      <pc:docMkLst>
        <pc:docMk/>
      </pc:docMkLst>
      <pc:sldChg chg="modSp">
        <pc:chgData name="Collin Acquah (0901516)" userId="S::0901516@hr.nl::b0bd4925-9118-4f57-bb6c-2d5f740ec81f" providerId="AD" clId="Web-{7CBB99E8-B949-1B18-0FBF-60C18A758715}" dt="2022-03-20T20:38:04.011" v="388"/>
        <pc:sldMkLst>
          <pc:docMk/>
          <pc:sldMk cId="3570614434" sldId="262"/>
        </pc:sldMkLst>
        <pc:graphicFrameChg chg="mod modGraphic">
          <ac:chgData name="Collin Acquah (0901516)" userId="S::0901516@hr.nl::b0bd4925-9118-4f57-bb6c-2d5f740ec81f" providerId="AD" clId="Web-{7CBB99E8-B949-1B18-0FBF-60C18A758715}" dt="2022-03-20T20:38:04.011" v="388"/>
          <ac:graphicFrameMkLst>
            <pc:docMk/>
            <pc:sldMk cId="3570614434" sldId="262"/>
            <ac:graphicFrameMk id="4" creationId="{0D2890DA-66A3-41DF-8F68-0A76D5A2DB68}"/>
          </ac:graphicFrameMkLst>
        </pc:graphicFrameChg>
      </pc:sldChg>
      <pc:sldChg chg="modSp new ord">
        <pc:chgData name="Collin Acquah (0901516)" userId="S::0901516@hr.nl::b0bd4925-9118-4f57-bb6c-2d5f740ec81f" providerId="AD" clId="Web-{7CBB99E8-B949-1B18-0FBF-60C18A758715}" dt="2022-03-20T20:22:33.207" v="171" actId="20577"/>
        <pc:sldMkLst>
          <pc:docMk/>
          <pc:sldMk cId="2715365520" sldId="266"/>
        </pc:sldMkLst>
        <pc:spChg chg="mod">
          <ac:chgData name="Collin Acquah (0901516)" userId="S::0901516@hr.nl::b0bd4925-9118-4f57-bb6c-2d5f740ec81f" providerId="AD" clId="Web-{7CBB99E8-B949-1B18-0FBF-60C18A758715}" dt="2022-03-20T20:10:51.042" v="11" actId="20577"/>
          <ac:spMkLst>
            <pc:docMk/>
            <pc:sldMk cId="2715365520" sldId="266"/>
            <ac:spMk id="2" creationId="{2CB89E71-9128-4453-8E54-E30A4F202217}"/>
          </ac:spMkLst>
        </pc:spChg>
        <pc:spChg chg="mod">
          <ac:chgData name="Collin Acquah (0901516)" userId="S::0901516@hr.nl::b0bd4925-9118-4f57-bb6c-2d5f740ec81f" providerId="AD" clId="Web-{7CBB99E8-B949-1B18-0FBF-60C18A758715}" dt="2022-03-20T20:22:33.207" v="171" actId="20577"/>
          <ac:spMkLst>
            <pc:docMk/>
            <pc:sldMk cId="2715365520" sldId="266"/>
            <ac:spMk id="3" creationId="{1E432AA8-9C59-4C04-9569-5DBBB7608EB0}"/>
          </ac:spMkLst>
        </pc:spChg>
      </pc:sldChg>
      <pc:sldChg chg="modSp new">
        <pc:chgData name="Collin Acquah (0901516)" userId="S::0901516@hr.nl::b0bd4925-9118-4f57-bb6c-2d5f740ec81f" providerId="AD" clId="Web-{7CBB99E8-B949-1B18-0FBF-60C18A758715}" dt="2022-03-20T20:22:38.723" v="172" actId="20577"/>
        <pc:sldMkLst>
          <pc:docMk/>
          <pc:sldMk cId="2550066968" sldId="267"/>
        </pc:sldMkLst>
        <pc:spChg chg="mod">
          <ac:chgData name="Collin Acquah (0901516)" userId="S::0901516@hr.nl::b0bd4925-9118-4f57-bb6c-2d5f740ec81f" providerId="AD" clId="Web-{7CBB99E8-B949-1B18-0FBF-60C18A758715}" dt="2022-03-20T20:16:00.763" v="94" actId="20577"/>
          <ac:spMkLst>
            <pc:docMk/>
            <pc:sldMk cId="2550066968" sldId="267"/>
            <ac:spMk id="2" creationId="{E4971DDC-0AA6-4237-B45A-854A93380BD3}"/>
          </ac:spMkLst>
        </pc:spChg>
        <pc:spChg chg="mod">
          <ac:chgData name="Collin Acquah (0901516)" userId="S::0901516@hr.nl::b0bd4925-9118-4f57-bb6c-2d5f740ec81f" providerId="AD" clId="Web-{7CBB99E8-B949-1B18-0FBF-60C18A758715}" dt="2022-03-20T20:22:38.723" v="172" actId="20577"/>
          <ac:spMkLst>
            <pc:docMk/>
            <pc:sldMk cId="2550066968" sldId="267"/>
            <ac:spMk id="3" creationId="{2BF2B0CA-6747-4902-A357-F66A19B02103}"/>
          </ac:spMkLst>
        </pc:spChg>
      </pc:sldChg>
    </pc:docChg>
  </pc:docChgLst>
  <pc:docChgLst>
    <pc:chgData name="Moby Spoor (1014938)" userId="S::1014938@hr.nl::5685cc95-3e75-41ee-b9d1-297e1473df93" providerId="AD" clId="Web-{949D199D-443E-E146-1BEA-BB18E1A1D0E9}"/>
    <pc:docChg chg="modSld">
      <pc:chgData name="Moby Spoor (1014938)" userId="S::1014938@hr.nl::5685cc95-3e75-41ee-b9d1-297e1473df93" providerId="AD" clId="Web-{949D199D-443E-E146-1BEA-BB18E1A1D0E9}" dt="2022-03-21T09:20:35.712" v="36"/>
      <pc:docMkLst>
        <pc:docMk/>
      </pc:docMkLst>
      <pc:sldChg chg="modSp">
        <pc:chgData name="Moby Spoor (1014938)" userId="S::1014938@hr.nl::5685cc95-3e75-41ee-b9d1-297e1473df93" providerId="AD" clId="Web-{949D199D-443E-E146-1BEA-BB18E1A1D0E9}" dt="2022-03-21T09:20:35.712" v="36"/>
        <pc:sldMkLst>
          <pc:docMk/>
          <pc:sldMk cId="3570614434" sldId="262"/>
        </pc:sldMkLst>
        <pc:graphicFrameChg chg="mod modGraphic">
          <ac:chgData name="Moby Spoor (1014938)" userId="S::1014938@hr.nl::5685cc95-3e75-41ee-b9d1-297e1473df93" providerId="AD" clId="Web-{949D199D-443E-E146-1BEA-BB18E1A1D0E9}" dt="2022-03-21T09:20:35.712" v="36"/>
          <ac:graphicFrameMkLst>
            <pc:docMk/>
            <pc:sldMk cId="3570614434" sldId="262"/>
            <ac:graphicFrameMk id="4" creationId="{0D2890DA-66A3-41DF-8F68-0A76D5A2DB68}"/>
          </ac:graphicFrameMkLst>
        </pc:graphicFrameChg>
      </pc:sldChg>
    </pc:docChg>
  </pc:docChgLst>
  <pc:docChgLst>
    <pc:chgData name="Moby Spoor (1014938)" userId="S::1014938@hr.nl::5685cc95-3e75-41ee-b9d1-297e1473df93" providerId="AD" clId="Web-{7379C029-8BC8-FA65-6FC4-FBE49328E59B}"/>
    <pc:docChg chg="addSld modSld sldOrd">
      <pc:chgData name="Moby Spoor (1014938)" userId="S::1014938@hr.nl::5685cc95-3e75-41ee-b9d1-297e1473df93" providerId="AD" clId="Web-{7379C029-8BC8-FA65-6FC4-FBE49328E59B}" dt="2022-04-03T22:09:20.465" v="249" actId="20577"/>
      <pc:docMkLst>
        <pc:docMk/>
      </pc:docMkLst>
      <pc:sldChg chg="modSp">
        <pc:chgData name="Moby Spoor (1014938)" userId="S::1014938@hr.nl::5685cc95-3e75-41ee-b9d1-297e1473df93" providerId="AD" clId="Web-{7379C029-8BC8-FA65-6FC4-FBE49328E59B}" dt="2022-04-03T21:56:58.239" v="0"/>
        <pc:sldMkLst>
          <pc:docMk/>
          <pc:sldMk cId="333952336" sldId="260"/>
        </pc:sldMkLst>
        <pc:graphicFrameChg chg="modGraphic">
          <ac:chgData name="Moby Spoor (1014938)" userId="S::1014938@hr.nl::5685cc95-3e75-41ee-b9d1-297e1473df93" providerId="AD" clId="Web-{7379C029-8BC8-FA65-6FC4-FBE49328E59B}" dt="2022-04-03T21:56:58.239" v="0"/>
          <ac:graphicFrameMkLst>
            <pc:docMk/>
            <pc:sldMk cId="333952336" sldId="260"/>
            <ac:graphicFrameMk id="7" creationId="{4B917195-FBCB-F5CB-88C5-4EB0B9E1CC76}"/>
          </ac:graphicFrameMkLst>
        </pc:graphicFrameChg>
      </pc:sldChg>
      <pc:sldChg chg="ord">
        <pc:chgData name="Moby Spoor (1014938)" userId="S::1014938@hr.nl::5685cc95-3e75-41ee-b9d1-297e1473df93" providerId="AD" clId="Web-{7379C029-8BC8-FA65-6FC4-FBE49328E59B}" dt="2022-04-03T22:07:44.835" v="212"/>
        <pc:sldMkLst>
          <pc:docMk/>
          <pc:sldMk cId="1054465083" sldId="263"/>
        </pc:sldMkLst>
      </pc:sldChg>
      <pc:sldChg chg="addSp modSp new">
        <pc:chgData name="Moby Spoor (1014938)" userId="S::1014938@hr.nl::5685cc95-3e75-41ee-b9d1-297e1473df93" providerId="AD" clId="Web-{7379C029-8BC8-FA65-6FC4-FBE49328E59B}" dt="2022-04-03T22:01:30.059" v="103" actId="20577"/>
        <pc:sldMkLst>
          <pc:docMk/>
          <pc:sldMk cId="3813895988" sldId="264"/>
        </pc:sldMkLst>
        <pc:spChg chg="mod">
          <ac:chgData name="Moby Spoor (1014938)" userId="S::1014938@hr.nl::5685cc95-3e75-41ee-b9d1-297e1473df93" providerId="AD" clId="Web-{7379C029-8BC8-FA65-6FC4-FBE49328E59B}" dt="2022-04-03T21:57:34.896" v="18" actId="20577"/>
          <ac:spMkLst>
            <pc:docMk/>
            <pc:sldMk cId="3813895988" sldId="264"/>
            <ac:spMk id="2" creationId="{6E3FA1F0-D2B9-21DF-2B3F-831F95F82D67}"/>
          </ac:spMkLst>
        </pc:spChg>
        <pc:spChg chg="mod">
          <ac:chgData name="Moby Spoor (1014938)" userId="S::1014938@hr.nl::5685cc95-3e75-41ee-b9d1-297e1473df93" providerId="AD" clId="Web-{7379C029-8BC8-FA65-6FC4-FBE49328E59B}" dt="2022-04-03T22:01:30.059" v="103" actId="20577"/>
          <ac:spMkLst>
            <pc:docMk/>
            <pc:sldMk cId="3813895988" sldId="264"/>
            <ac:spMk id="3" creationId="{7FC39E83-381D-F378-8178-229CE12053E9}"/>
          </ac:spMkLst>
        </pc:spChg>
        <pc:picChg chg="add mod">
          <ac:chgData name="Moby Spoor (1014938)" userId="S::1014938@hr.nl::5685cc95-3e75-41ee-b9d1-297e1473df93" providerId="AD" clId="Web-{7379C029-8BC8-FA65-6FC4-FBE49328E59B}" dt="2022-04-03T21:59:22.258" v="66" actId="1076"/>
          <ac:picMkLst>
            <pc:docMk/>
            <pc:sldMk cId="3813895988" sldId="264"/>
            <ac:picMk id="4" creationId="{C2D83E4B-F481-DC7E-338A-C9EB3A338BC6}"/>
          </ac:picMkLst>
        </pc:picChg>
      </pc:sldChg>
      <pc:sldChg chg="addSp modSp new">
        <pc:chgData name="Moby Spoor (1014938)" userId="S::1014938@hr.nl::5685cc95-3e75-41ee-b9d1-297e1473df93" providerId="AD" clId="Web-{7379C029-8BC8-FA65-6FC4-FBE49328E59B}" dt="2022-04-03T22:09:20.465" v="249" actId="20577"/>
        <pc:sldMkLst>
          <pc:docMk/>
          <pc:sldMk cId="2844817984" sldId="265"/>
        </pc:sldMkLst>
        <pc:spChg chg="mod">
          <ac:chgData name="Moby Spoor (1014938)" userId="S::1014938@hr.nl::5685cc95-3e75-41ee-b9d1-297e1473df93" providerId="AD" clId="Web-{7379C029-8BC8-FA65-6FC4-FBE49328E59B}" dt="2022-04-03T21:58:22.179" v="42" actId="20577"/>
          <ac:spMkLst>
            <pc:docMk/>
            <pc:sldMk cId="2844817984" sldId="265"/>
            <ac:spMk id="2" creationId="{5152BB8B-CD8B-9799-63F3-478FEBEE7249}"/>
          </ac:spMkLst>
        </pc:spChg>
        <pc:spChg chg="mod">
          <ac:chgData name="Moby Spoor (1014938)" userId="S::1014938@hr.nl::5685cc95-3e75-41ee-b9d1-297e1473df93" providerId="AD" clId="Web-{7379C029-8BC8-FA65-6FC4-FBE49328E59B}" dt="2022-04-03T22:09:20.465" v="249" actId="20577"/>
          <ac:spMkLst>
            <pc:docMk/>
            <pc:sldMk cId="2844817984" sldId="265"/>
            <ac:spMk id="3" creationId="{E6686F0A-3DF6-4A64-26FB-6AD0B5AC9B94}"/>
          </ac:spMkLst>
        </pc:spChg>
        <pc:picChg chg="add mod">
          <ac:chgData name="Moby Spoor (1014938)" userId="S::1014938@hr.nl::5685cc95-3e75-41ee-b9d1-297e1473df93" providerId="AD" clId="Web-{7379C029-8BC8-FA65-6FC4-FBE49328E59B}" dt="2022-04-03T22:07:36.709" v="209" actId="1076"/>
          <ac:picMkLst>
            <pc:docMk/>
            <pc:sldMk cId="2844817984" sldId="265"/>
            <ac:picMk id="4" creationId="{6458B2B6-279D-005E-B52F-15260C9E85D5}"/>
          </ac:picMkLst>
        </pc:picChg>
      </pc:sldChg>
      <pc:sldChg chg="modSp new ord">
        <pc:chgData name="Moby Spoor (1014938)" userId="S::1014938@hr.nl::5685cc95-3e75-41ee-b9d1-297e1473df93" providerId="AD" clId="Web-{7379C029-8BC8-FA65-6FC4-FBE49328E59B}" dt="2022-04-03T22:06:26.566" v="206" actId="20577"/>
        <pc:sldMkLst>
          <pc:docMk/>
          <pc:sldMk cId="4082942408" sldId="266"/>
        </pc:sldMkLst>
        <pc:spChg chg="mod">
          <ac:chgData name="Moby Spoor (1014938)" userId="S::1014938@hr.nl::5685cc95-3e75-41ee-b9d1-297e1473df93" providerId="AD" clId="Web-{7379C029-8BC8-FA65-6FC4-FBE49328E59B}" dt="2022-04-03T22:00:30.448" v="82" actId="20577"/>
          <ac:spMkLst>
            <pc:docMk/>
            <pc:sldMk cId="4082942408" sldId="266"/>
            <ac:spMk id="2" creationId="{8BA5D9A1-F264-F543-6475-0AF127C49344}"/>
          </ac:spMkLst>
        </pc:spChg>
        <pc:spChg chg="mod">
          <ac:chgData name="Moby Spoor (1014938)" userId="S::1014938@hr.nl::5685cc95-3e75-41ee-b9d1-297e1473df93" providerId="AD" clId="Web-{7379C029-8BC8-FA65-6FC4-FBE49328E59B}" dt="2022-04-03T22:06:26.566" v="206" actId="20577"/>
          <ac:spMkLst>
            <pc:docMk/>
            <pc:sldMk cId="4082942408" sldId="266"/>
            <ac:spMk id="3" creationId="{A8BFD7B9-B556-8E3B-190D-CA4C5594C0F2}"/>
          </ac:spMkLst>
        </pc:spChg>
      </pc:sldChg>
    </pc:docChg>
  </pc:docChgLst>
  <pc:docChgLst>
    <pc:chgData name="Moby Spoor (1014938)" userId="S::1014938@hr.nl::5685cc95-3e75-41ee-b9d1-297e1473df93" providerId="AD" clId="Web-{0BEC4090-2A58-1A39-DEBD-4C8F1C5D82C0}"/>
    <pc:docChg chg="modSld">
      <pc:chgData name="Moby Spoor (1014938)" userId="S::1014938@hr.nl::5685cc95-3e75-41ee-b9d1-297e1473df93" providerId="AD" clId="Web-{0BEC4090-2A58-1A39-DEBD-4C8F1C5D82C0}" dt="2022-04-21T11:47:51.536" v="52"/>
      <pc:docMkLst>
        <pc:docMk/>
      </pc:docMkLst>
      <pc:sldChg chg="modSp">
        <pc:chgData name="Moby Spoor (1014938)" userId="S::1014938@hr.nl::5685cc95-3e75-41ee-b9d1-297e1473df93" providerId="AD" clId="Web-{0BEC4090-2A58-1A39-DEBD-4C8F1C5D82C0}" dt="2022-04-21T10:49:57.937" v="51" actId="20577"/>
        <pc:sldMkLst>
          <pc:docMk/>
          <pc:sldMk cId="2761913292" sldId="266"/>
        </pc:sldMkLst>
        <pc:spChg chg="mod">
          <ac:chgData name="Moby Spoor (1014938)" userId="S::1014938@hr.nl::5685cc95-3e75-41ee-b9d1-297e1473df93" providerId="AD" clId="Web-{0BEC4090-2A58-1A39-DEBD-4C8F1C5D82C0}" dt="2022-04-21T10:49:57.937" v="51" actId="20577"/>
          <ac:spMkLst>
            <pc:docMk/>
            <pc:sldMk cId="2761913292" sldId="266"/>
            <ac:spMk id="3" creationId="{71513C5A-F40B-65D0-ED30-44BC2744BD35}"/>
          </ac:spMkLst>
        </pc:spChg>
      </pc:sldChg>
      <pc:sldChg chg="delSp">
        <pc:chgData name="Moby Spoor (1014938)" userId="S::1014938@hr.nl::5685cc95-3e75-41ee-b9d1-297e1473df93" providerId="AD" clId="Web-{0BEC4090-2A58-1A39-DEBD-4C8F1C5D82C0}" dt="2022-04-21T11:47:51.536" v="52"/>
        <pc:sldMkLst>
          <pc:docMk/>
          <pc:sldMk cId="1671793525" sldId="269"/>
        </pc:sldMkLst>
        <pc:spChg chg="del">
          <ac:chgData name="Moby Spoor (1014938)" userId="S::1014938@hr.nl::5685cc95-3e75-41ee-b9d1-297e1473df93" providerId="AD" clId="Web-{0BEC4090-2A58-1A39-DEBD-4C8F1C5D82C0}" dt="2022-04-21T11:47:51.536" v="52"/>
          <ac:spMkLst>
            <pc:docMk/>
            <pc:sldMk cId="1671793525" sldId="269"/>
            <ac:spMk id="4" creationId="{FBADF3CC-99FB-4FD0-9A79-CB27502869E9}"/>
          </ac:spMkLst>
        </pc:spChg>
      </pc:sldChg>
    </pc:docChg>
  </pc:docChgLst>
  <pc:docChgLst>
    <pc:chgData name="Collin Acquah (0901516)" userId="S::0901516@hr.nl::b0bd4925-9118-4f57-bb6c-2d5f740ec81f" providerId="AD" clId="Web-{7BA503BD-D5FA-CC89-3781-2EE3F6A05F12}"/>
    <pc:docChg chg="addSld delSld modSld sldOrd">
      <pc:chgData name="Collin Acquah (0901516)" userId="S::0901516@hr.nl::b0bd4925-9118-4f57-bb6c-2d5f740ec81f" providerId="AD" clId="Web-{7BA503BD-D5FA-CC89-3781-2EE3F6A05F12}" dt="2022-04-20T13:39:57.979" v="104" actId="20577"/>
      <pc:docMkLst>
        <pc:docMk/>
      </pc:docMkLst>
      <pc:sldChg chg="modSp">
        <pc:chgData name="Collin Acquah (0901516)" userId="S::0901516@hr.nl::b0bd4925-9118-4f57-bb6c-2d5f740ec81f" providerId="AD" clId="Web-{7BA503BD-D5FA-CC89-3781-2EE3F6A05F12}" dt="2022-04-20T13:11:26.832" v="20" actId="20577"/>
        <pc:sldMkLst>
          <pc:docMk/>
          <pc:sldMk cId="3542424613" sldId="258"/>
        </pc:sldMkLst>
        <pc:spChg chg="mod">
          <ac:chgData name="Collin Acquah (0901516)" userId="S::0901516@hr.nl::b0bd4925-9118-4f57-bb6c-2d5f740ec81f" providerId="AD" clId="Web-{7BA503BD-D5FA-CC89-3781-2EE3F6A05F12}" dt="2022-04-20T12:23:09.623" v="3" actId="20577"/>
          <ac:spMkLst>
            <pc:docMk/>
            <pc:sldMk cId="3542424613" sldId="258"/>
            <ac:spMk id="3" creationId="{D590050F-C07B-4990-8100-1A29806A7796}"/>
          </ac:spMkLst>
        </pc:spChg>
        <pc:spChg chg="mod">
          <ac:chgData name="Collin Acquah (0901516)" userId="S::0901516@hr.nl::b0bd4925-9118-4f57-bb6c-2d5f740ec81f" providerId="AD" clId="Web-{7BA503BD-D5FA-CC89-3781-2EE3F6A05F12}" dt="2022-04-20T13:11:26.832" v="20" actId="20577"/>
          <ac:spMkLst>
            <pc:docMk/>
            <pc:sldMk cId="3542424613" sldId="258"/>
            <ac:spMk id="4" creationId="{F8DBDC71-0594-4924-BC85-5E11275D956E}"/>
          </ac:spMkLst>
        </pc:spChg>
      </pc:sldChg>
      <pc:sldChg chg="del">
        <pc:chgData name="Collin Acquah (0901516)" userId="S::0901516@hr.nl::b0bd4925-9118-4f57-bb6c-2d5f740ec81f" providerId="AD" clId="Web-{7BA503BD-D5FA-CC89-3781-2EE3F6A05F12}" dt="2022-04-20T12:23:19.342" v="4"/>
        <pc:sldMkLst>
          <pc:docMk/>
          <pc:sldMk cId="333952336" sldId="260"/>
        </pc:sldMkLst>
      </pc:sldChg>
      <pc:sldChg chg="del">
        <pc:chgData name="Collin Acquah (0901516)" userId="S::0901516@hr.nl::b0bd4925-9118-4f57-bb6c-2d5f740ec81f" providerId="AD" clId="Web-{7BA503BD-D5FA-CC89-3781-2EE3F6A05F12}" dt="2022-04-20T12:23:55.766" v="9"/>
        <pc:sldMkLst>
          <pc:docMk/>
          <pc:sldMk cId="3570614434" sldId="262"/>
        </pc:sldMkLst>
      </pc:sldChg>
      <pc:sldChg chg="del">
        <pc:chgData name="Collin Acquah (0901516)" userId="S::0901516@hr.nl::b0bd4925-9118-4f57-bb6c-2d5f740ec81f" providerId="AD" clId="Web-{7BA503BD-D5FA-CC89-3781-2EE3F6A05F12}" dt="2022-04-20T12:23:38.750" v="7"/>
        <pc:sldMkLst>
          <pc:docMk/>
          <pc:sldMk cId="1054465083" sldId="263"/>
        </pc:sldMkLst>
      </pc:sldChg>
      <pc:sldChg chg="modSp">
        <pc:chgData name="Collin Acquah (0901516)" userId="S::0901516@hr.nl::b0bd4925-9118-4f57-bb6c-2d5f740ec81f" providerId="AD" clId="Web-{7BA503BD-D5FA-CC89-3781-2EE3F6A05F12}" dt="2022-04-20T12:24:19.924" v="14" actId="20577"/>
        <pc:sldMkLst>
          <pc:docMk/>
          <pc:sldMk cId="3813895988" sldId="264"/>
        </pc:sldMkLst>
        <pc:spChg chg="mod">
          <ac:chgData name="Collin Acquah (0901516)" userId="S::0901516@hr.nl::b0bd4925-9118-4f57-bb6c-2d5f740ec81f" providerId="AD" clId="Web-{7BA503BD-D5FA-CC89-3781-2EE3F6A05F12}" dt="2022-04-20T12:24:19.924" v="14" actId="20577"/>
          <ac:spMkLst>
            <pc:docMk/>
            <pc:sldMk cId="3813895988" sldId="264"/>
            <ac:spMk id="2" creationId="{6E3FA1F0-D2B9-21DF-2B3F-831F95F82D67}"/>
          </ac:spMkLst>
        </pc:spChg>
      </pc:sldChg>
      <pc:sldChg chg="del">
        <pc:chgData name="Collin Acquah (0901516)" userId="S::0901516@hr.nl::b0bd4925-9118-4f57-bb6c-2d5f740ec81f" providerId="AD" clId="Web-{7BA503BD-D5FA-CC89-3781-2EE3F6A05F12}" dt="2022-04-20T12:23:50.813" v="8"/>
        <pc:sldMkLst>
          <pc:docMk/>
          <pc:sldMk cId="2844817984" sldId="265"/>
        </pc:sldMkLst>
      </pc:sldChg>
      <pc:sldChg chg="modSp">
        <pc:chgData name="Collin Acquah (0901516)" userId="S::0901516@hr.nl::b0bd4925-9118-4f57-bb6c-2d5f740ec81f" providerId="AD" clId="Web-{7BA503BD-D5FA-CC89-3781-2EE3F6A05F12}" dt="2022-04-20T13:36:00.974" v="37" actId="20577"/>
        <pc:sldMkLst>
          <pc:docMk/>
          <pc:sldMk cId="3184260746" sldId="265"/>
        </pc:sldMkLst>
        <pc:spChg chg="mod">
          <ac:chgData name="Collin Acquah (0901516)" userId="S::0901516@hr.nl::b0bd4925-9118-4f57-bb6c-2d5f740ec81f" providerId="AD" clId="Web-{7BA503BD-D5FA-CC89-3781-2EE3F6A05F12}" dt="2022-04-20T13:36:00.974" v="37" actId="20577"/>
          <ac:spMkLst>
            <pc:docMk/>
            <pc:sldMk cId="3184260746" sldId="265"/>
            <ac:spMk id="3" creationId="{FBA86368-BC27-CF79-44B2-D90B8CDA43EB}"/>
          </ac:spMkLst>
        </pc:spChg>
      </pc:sldChg>
      <pc:sldChg chg="modSp new ord">
        <pc:chgData name="Collin Acquah (0901516)" userId="S::0901516@hr.nl::b0bd4925-9118-4f57-bb6c-2d5f740ec81f" providerId="AD" clId="Web-{7BA503BD-D5FA-CC89-3781-2EE3F6A05F12}" dt="2022-04-20T13:39:57.979" v="104" actId="20577"/>
        <pc:sldMkLst>
          <pc:docMk/>
          <pc:sldMk cId="2761913292" sldId="266"/>
        </pc:sldMkLst>
        <pc:spChg chg="mod">
          <ac:chgData name="Collin Acquah (0901516)" userId="S::0901516@hr.nl::b0bd4925-9118-4f57-bb6c-2d5f740ec81f" providerId="AD" clId="Web-{7BA503BD-D5FA-CC89-3781-2EE3F6A05F12}" dt="2022-04-20T13:38:54.962" v="82" actId="20577"/>
          <ac:spMkLst>
            <pc:docMk/>
            <pc:sldMk cId="2761913292" sldId="266"/>
            <ac:spMk id="2" creationId="{2259410F-9B81-B29A-803C-739D286F5BB8}"/>
          </ac:spMkLst>
        </pc:spChg>
        <pc:spChg chg="mod">
          <ac:chgData name="Collin Acquah (0901516)" userId="S::0901516@hr.nl::b0bd4925-9118-4f57-bb6c-2d5f740ec81f" providerId="AD" clId="Web-{7BA503BD-D5FA-CC89-3781-2EE3F6A05F12}" dt="2022-04-20T13:39:57.979" v="104" actId="20577"/>
          <ac:spMkLst>
            <pc:docMk/>
            <pc:sldMk cId="2761913292" sldId="266"/>
            <ac:spMk id="3" creationId="{71513C5A-F40B-65D0-ED30-44BC2744BD35}"/>
          </ac:spMkLst>
        </pc:spChg>
      </pc:sldChg>
      <pc:sldChg chg="del">
        <pc:chgData name="Collin Acquah (0901516)" userId="S::0901516@hr.nl::b0bd4925-9118-4f57-bb6c-2d5f740ec81f" providerId="AD" clId="Web-{7BA503BD-D5FA-CC89-3781-2EE3F6A05F12}" dt="2022-04-20T12:23:23.468" v="5"/>
        <pc:sldMkLst>
          <pc:docMk/>
          <pc:sldMk cId="4082942408" sldId="266"/>
        </pc:sldMkLst>
      </pc:sldChg>
      <pc:sldChg chg="del">
        <pc:chgData name="Collin Acquah (0901516)" userId="S::0901516@hr.nl::b0bd4925-9118-4f57-bb6c-2d5f740ec81f" providerId="AD" clId="Web-{7BA503BD-D5FA-CC89-3781-2EE3F6A05F12}" dt="2022-04-20T12:23:34.203" v="6"/>
        <pc:sldMkLst>
          <pc:docMk/>
          <pc:sldMk cId="2498759025" sldId="267"/>
        </pc:sldMkLst>
      </pc:sldChg>
    </pc:docChg>
  </pc:docChgLst>
  <pc:docChgLst>
    <pc:chgData name="Moby Spoor (1014938)" userId="S::1014938@hr.nl::5685cc95-3e75-41ee-b9d1-297e1473df93" providerId="AD" clId="Web-{19B2F269-6018-9152-F987-C87097E8C64D}"/>
    <pc:docChg chg="addSld delSld modSld">
      <pc:chgData name="Moby Spoor (1014938)" userId="S::1014938@hr.nl::5685cc95-3e75-41ee-b9d1-297e1473df93" providerId="AD" clId="Web-{19B2F269-6018-9152-F987-C87097E8C64D}" dt="2022-04-22T08:20:34.721" v="11" actId="20577"/>
      <pc:docMkLst>
        <pc:docMk/>
      </pc:docMkLst>
      <pc:sldChg chg="modSp">
        <pc:chgData name="Moby Spoor (1014938)" userId="S::1014938@hr.nl::5685cc95-3e75-41ee-b9d1-297e1473df93" providerId="AD" clId="Web-{19B2F269-6018-9152-F987-C87097E8C64D}" dt="2022-04-22T08:07:22.269" v="2" actId="20577"/>
        <pc:sldMkLst>
          <pc:docMk/>
          <pc:sldMk cId="2761913292" sldId="266"/>
        </pc:sldMkLst>
        <pc:spChg chg="mod">
          <ac:chgData name="Moby Spoor (1014938)" userId="S::1014938@hr.nl::5685cc95-3e75-41ee-b9d1-297e1473df93" providerId="AD" clId="Web-{19B2F269-6018-9152-F987-C87097E8C64D}" dt="2022-04-22T08:07:22.269" v="2" actId="20577"/>
          <ac:spMkLst>
            <pc:docMk/>
            <pc:sldMk cId="2761913292" sldId="266"/>
            <ac:spMk id="3" creationId="{71513C5A-F40B-65D0-ED30-44BC2744BD35}"/>
          </ac:spMkLst>
        </pc:spChg>
      </pc:sldChg>
      <pc:sldChg chg="modSp">
        <pc:chgData name="Moby Spoor (1014938)" userId="S::1014938@hr.nl::5685cc95-3e75-41ee-b9d1-297e1473df93" providerId="AD" clId="Web-{19B2F269-6018-9152-F987-C87097E8C64D}" dt="2022-04-22T08:20:34.721" v="11" actId="20577"/>
        <pc:sldMkLst>
          <pc:docMk/>
          <pc:sldMk cId="686290533" sldId="271"/>
        </pc:sldMkLst>
        <pc:spChg chg="mod">
          <ac:chgData name="Moby Spoor (1014938)" userId="S::1014938@hr.nl::5685cc95-3e75-41ee-b9d1-297e1473df93" providerId="AD" clId="Web-{19B2F269-6018-9152-F987-C87097E8C64D}" dt="2022-04-22T08:20:34.721" v="11" actId="20577"/>
          <ac:spMkLst>
            <pc:docMk/>
            <pc:sldMk cId="686290533" sldId="271"/>
            <ac:spMk id="2" creationId="{1FA73750-EFEA-A07E-6A5C-32EAE6DD9AFB}"/>
          </ac:spMkLst>
        </pc:spChg>
        <pc:picChg chg="mod">
          <ac:chgData name="Moby Spoor (1014938)" userId="S::1014938@hr.nl::5685cc95-3e75-41ee-b9d1-297e1473df93" providerId="AD" clId="Web-{19B2F269-6018-9152-F987-C87097E8C64D}" dt="2022-04-22T08:19:25.655" v="7" actId="1076"/>
          <ac:picMkLst>
            <pc:docMk/>
            <pc:sldMk cId="686290533" sldId="271"/>
            <ac:picMk id="4" creationId="{EA419708-04F0-C9CA-662D-582C6E368AD0}"/>
          </ac:picMkLst>
        </pc:picChg>
      </pc:sldChg>
      <pc:sldChg chg="new del">
        <pc:chgData name="Moby Spoor (1014938)" userId="S::1014938@hr.nl::5685cc95-3e75-41ee-b9d1-297e1473df93" providerId="AD" clId="Web-{19B2F269-6018-9152-F987-C87097E8C64D}" dt="2022-04-22T08:10:09.295" v="4"/>
        <pc:sldMkLst>
          <pc:docMk/>
          <pc:sldMk cId="1023921236" sldId="273"/>
        </pc:sldMkLst>
      </pc:sldChg>
    </pc:docChg>
  </pc:docChgLst>
  <pc:docChgLst>
    <pc:chgData name="Moby Spoor (1014938)" userId="S::1014938@hr.nl::5685cc95-3e75-41ee-b9d1-297e1473df93" providerId="AD" clId="Web-{85913E42-F659-94AA-50D1-2A4FADFEF014}"/>
    <pc:docChg chg="addSld addMainMaster">
      <pc:chgData name="Moby Spoor (1014938)" userId="S::1014938@hr.nl::5685cc95-3e75-41ee-b9d1-297e1473df93" providerId="AD" clId="Web-{85913E42-F659-94AA-50D1-2A4FADFEF014}" dt="2022-03-20T19:52:34.403" v="0"/>
      <pc:docMkLst>
        <pc:docMk/>
      </pc:docMkLst>
      <pc:sldChg chg="add">
        <pc:chgData name="Moby Spoor (1014938)" userId="S::1014938@hr.nl::5685cc95-3e75-41ee-b9d1-297e1473df93" providerId="AD" clId="Web-{85913E42-F659-94AA-50D1-2A4FADFEF014}" dt="2022-03-20T19:52:34.403" v="0"/>
        <pc:sldMkLst>
          <pc:docMk/>
          <pc:sldMk cId="4096868176" sldId="257"/>
        </pc:sldMkLst>
      </pc:sldChg>
      <pc:sldMasterChg chg="add addSldLayout">
        <pc:chgData name="Moby Spoor (1014938)" userId="S::1014938@hr.nl::5685cc95-3e75-41ee-b9d1-297e1473df93" providerId="AD" clId="Web-{85913E42-F659-94AA-50D1-2A4FADFEF014}" dt="2022-03-20T19:52:34.403" v="0"/>
        <pc:sldMasterMkLst>
          <pc:docMk/>
          <pc:sldMasterMk cId="108089832" sldId="2147483720"/>
        </pc:sldMasterMkLst>
        <pc:sldLayoutChg chg="add">
          <pc:chgData name="Moby Spoor (1014938)" userId="S::1014938@hr.nl::5685cc95-3e75-41ee-b9d1-297e1473df93" providerId="AD" clId="Web-{85913E42-F659-94AA-50D1-2A4FADFEF014}" dt="2022-03-20T19:52:34.403" v="0"/>
          <pc:sldLayoutMkLst>
            <pc:docMk/>
            <pc:sldMasterMk cId="108089832" sldId="2147483720"/>
            <pc:sldLayoutMk cId="4208362753" sldId="2147483721"/>
          </pc:sldLayoutMkLst>
        </pc:sldLayoutChg>
        <pc:sldLayoutChg chg="add">
          <pc:chgData name="Moby Spoor (1014938)" userId="S::1014938@hr.nl::5685cc95-3e75-41ee-b9d1-297e1473df93" providerId="AD" clId="Web-{85913E42-F659-94AA-50D1-2A4FADFEF014}" dt="2022-03-20T19:52:34.403" v="0"/>
          <pc:sldLayoutMkLst>
            <pc:docMk/>
            <pc:sldMasterMk cId="108089832" sldId="2147483720"/>
            <pc:sldLayoutMk cId="2808819211" sldId="2147483722"/>
          </pc:sldLayoutMkLst>
        </pc:sldLayoutChg>
        <pc:sldLayoutChg chg="add">
          <pc:chgData name="Moby Spoor (1014938)" userId="S::1014938@hr.nl::5685cc95-3e75-41ee-b9d1-297e1473df93" providerId="AD" clId="Web-{85913E42-F659-94AA-50D1-2A4FADFEF014}" dt="2022-03-20T19:52:34.403" v="0"/>
          <pc:sldLayoutMkLst>
            <pc:docMk/>
            <pc:sldMasterMk cId="108089832" sldId="2147483720"/>
            <pc:sldLayoutMk cId="2102907910" sldId="2147483723"/>
          </pc:sldLayoutMkLst>
        </pc:sldLayoutChg>
        <pc:sldLayoutChg chg="add">
          <pc:chgData name="Moby Spoor (1014938)" userId="S::1014938@hr.nl::5685cc95-3e75-41ee-b9d1-297e1473df93" providerId="AD" clId="Web-{85913E42-F659-94AA-50D1-2A4FADFEF014}" dt="2022-03-20T19:52:34.403" v="0"/>
          <pc:sldLayoutMkLst>
            <pc:docMk/>
            <pc:sldMasterMk cId="108089832" sldId="2147483720"/>
            <pc:sldLayoutMk cId="2237877861" sldId="2147483724"/>
          </pc:sldLayoutMkLst>
        </pc:sldLayoutChg>
        <pc:sldLayoutChg chg="add">
          <pc:chgData name="Moby Spoor (1014938)" userId="S::1014938@hr.nl::5685cc95-3e75-41ee-b9d1-297e1473df93" providerId="AD" clId="Web-{85913E42-F659-94AA-50D1-2A4FADFEF014}" dt="2022-03-20T19:52:34.403" v="0"/>
          <pc:sldLayoutMkLst>
            <pc:docMk/>
            <pc:sldMasterMk cId="108089832" sldId="2147483720"/>
            <pc:sldLayoutMk cId="1105883405" sldId="2147483725"/>
          </pc:sldLayoutMkLst>
        </pc:sldLayoutChg>
        <pc:sldLayoutChg chg="add">
          <pc:chgData name="Moby Spoor (1014938)" userId="S::1014938@hr.nl::5685cc95-3e75-41ee-b9d1-297e1473df93" providerId="AD" clId="Web-{85913E42-F659-94AA-50D1-2A4FADFEF014}" dt="2022-03-20T19:52:34.403" v="0"/>
          <pc:sldLayoutMkLst>
            <pc:docMk/>
            <pc:sldMasterMk cId="108089832" sldId="2147483720"/>
            <pc:sldLayoutMk cId="3173866090" sldId="2147483726"/>
          </pc:sldLayoutMkLst>
        </pc:sldLayoutChg>
        <pc:sldLayoutChg chg="add">
          <pc:chgData name="Moby Spoor (1014938)" userId="S::1014938@hr.nl::5685cc95-3e75-41ee-b9d1-297e1473df93" providerId="AD" clId="Web-{85913E42-F659-94AA-50D1-2A4FADFEF014}" dt="2022-03-20T19:52:34.403" v="0"/>
          <pc:sldLayoutMkLst>
            <pc:docMk/>
            <pc:sldMasterMk cId="108089832" sldId="2147483720"/>
            <pc:sldLayoutMk cId="3117284196" sldId="2147483727"/>
          </pc:sldLayoutMkLst>
        </pc:sldLayoutChg>
        <pc:sldLayoutChg chg="add">
          <pc:chgData name="Moby Spoor (1014938)" userId="S::1014938@hr.nl::5685cc95-3e75-41ee-b9d1-297e1473df93" providerId="AD" clId="Web-{85913E42-F659-94AA-50D1-2A4FADFEF014}" dt="2022-03-20T19:52:34.403" v="0"/>
          <pc:sldLayoutMkLst>
            <pc:docMk/>
            <pc:sldMasterMk cId="108089832" sldId="2147483720"/>
            <pc:sldLayoutMk cId="3008636465" sldId="2147483728"/>
          </pc:sldLayoutMkLst>
        </pc:sldLayoutChg>
        <pc:sldLayoutChg chg="add">
          <pc:chgData name="Moby Spoor (1014938)" userId="S::1014938@hr.nl::5685cc95-3e75-41ee-b9d1-297e1473df93" providerId="AD" clId="Web-{85913E42-F659-94AA-50D1-2A4FADFEF014}" dt="2022-03-20T19:52:34.403" v="0"/>
          <pc:sldLayoutMkLst>
            <pc:docMk/>
            <pc:sldMasterMk cId="108089832" sldId="2147483720"/>
            <pc:sldLayoutMk cId="2331228017" sldId="2147483729"/>
          </pc:sldLayoutMkLst>
        </pc:sldLayoutChg>
        <pc:sldLayoutChg chg="add">
          <pc:chgData name="Moby Spoor (1014938)" userId="S::1014938@hr.nl::5685cc95-3e75-41ee-b9d1-297e1473df93" providerId="AD" clId="Web-{85913E42-F659-94AA-50D1-2A4FADFEF014}" dt="2022-03-20T19:52:34.403" v="0"/>
          <pc:sldLayoutMkLst>
            <pc:docMk/>
            <pc:sldMasterMk cId="108089832" sldId="2147483720"/>
            <pc:sldLayoutMk cId="3458081782" sldId="2147483730"/>
          </pc:sldLayoutMkLst>
        </pc:sldLayoutChg>
        <pc:sldLayoutChg chg="add">
          <pc:chgData name="Moby Spoor (1014938)" userId="S::1014938@hr.nl::5685cc95-3e75-41ee-b9d1-297e1473df93" providerId="AD" clId="Web-{85913E42-F659-94AA-50D1-2A4FADFEF014}" dt="2022-03-20T19:52:34.403" v="0"/>
          <pc:sldLayoutMkLst>
            <pc:docMk/>
            <pc:sldMasterMk cId="108089832" sldId="2147483720"/>
            <pc:sldLayoutMk cId="2503682466" sldId="2147483731"/>
          </pc:sldLayoutMkLst>
        </pc:sldLayoutChg>
        <pc:sldLayoutChg chg="add">
          <pc:chgData name="Moby Spoor (1014938)" userId="S::1014938@hr.nl::5685cc95-3e75-41ee-b9d1-297e1473df93" providerId="AD" clId="Web-{85913E42-F659-94AA-50D1-2A4FADFEF014}" dt="2022-03-20T19:52:34.403" v="0"/>
          <pc:sldLayoutMkLst>
            <pc:docMk/>
            <pc:sldMasterMk cId="108089832" sldId="2147483720"/>
            <pc:sldLayoutMk cId="3320506054" sldId="2147483732"/>
          </pc:sldLayoutMkLst>
        </pc:sldLayoutChg>
        <pc:sldLayoutChg chg="add">
          <pc:chgData name="Moby Spoor (1014938)" userId="S::1014938@hr.nl::5685cc95-3e75-41ee-b9d1-297e1473df93" providerId="AD" clId="Web-{85913E42-F659-94AA-50D1-2A4FADFEF014}" dt="2022-03-20T19:52:34.403" v="0"/>
          <pc:sldLayoutMkLst>
            <pc:docMk/>
            <pc:sldMasterMk cId="108089832" sldId="2147483720"/>
            <pc:sldLayoutMk cId="3676030834" sldId="2147483733"/>
          </pc:sldLayoutMkLst>
        </pc:sldLayoutChg>
        <pc:sldLayoutChg chg="add">
          <pc:chgData name="Moby Spoor (1014938)" userId="S::1014938@hr.nl::5685cc95-3e75-41ee-b9d1-297e1473df93" providerId="AD" clId="Web-{85913E42-F659-94AA-50D1-2A4FADFEF014}" dt="2022-03-20T19:52:34.403" v="0"/>
          <pc:sldLayoutMkLst>
            <pc:docMk/>
            <pc:sldMasterMk cId="108089832" sldId="2147483720"/>
            <pc:sldLayoutMk cId="38181790" sldId="2147483734"/>
          </pc:sldLayoutMkLst>
        </pc:sldLayoutChg>
        <pc:sldLayoutChg chg="add">
          <pc:chgData name="Moby Spoor (1014938)" userId="S::1014938@hr.nl::5685cc95-3e75-41ee-b9d1-297e1473df93" providerId="AD" clId="Web-{85913E42-F659-94AA-50D1-2A4FADFEF014}" dt="2022-03-20T19:52:34.403" v="0"/>
          <pc:sldLayoutMkLst>
            <pc:docMk/>
            <pc:sldMasterMk cId="108089832" sldId="2147483720"/>
            <pc:sldLayoutMk cId="4160201397" sldId="2147483735"/>
          </pc:sldLayoutMkLst>
        </pc:sldLayoutChg>
        <pc:sldLayoutChg chg="add">
          <pc:chgData name="Moby Spoor (1014938)" userId="S::1014938@hr.nl::5685cc95-3e75-41ee-b9d1-297e1473df93" providerId="AD" clId="Web-{85913E42-F659-94AA-50D1-2A4FADFEF014}" dt="2022-03-20T19:52:34.403" v="0"/>
          <pc:sldLayoutMkLst>
            <pc:docMk/>
            <pc:sldMasterMk cId="108089832" sldId="2147483720"/>
            <pc:sldLayoutMk cId="511747552" sldId="2147483736"/>
          </pc:sldLayoutMkLst>
        </pc:sldLayoutChg>
        <pc:sldLayoutChg chg="add">
          <pc:chgData name="Moby Spoor (1014938)" userId="S::1014938@hr.nl::5685cc95-3e75-41ee-b9d1-297e1473df93" providerId="AD" clId="Web-{85913E42-F659-94AA-50D1-2A4FADFEF014}" dt="2022-03-20T19:52:34.403" v="0"/>
          <pc:sldLayoutMkLst>
            <pc:docMk/>
            <pc:sldMasterMk cId="108089832" sldId="2147483720"/>
            <pc:sldLayoutMk cId="3643630170" sldId="2147483737"/>
          </pc:sldLayoutMkLst>
        </pc:sldLayoutChg>
      </pc:sldMasterChg>
    </pc:docChg>
  </pc:docChgLst>
</pc:chgInfo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362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081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6824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205060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0308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17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2013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475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6301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3627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819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8192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9079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87786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8834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8660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28419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6364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2280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08178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68246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20506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90791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03083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179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2013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4755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630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877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883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866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284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636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228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898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898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CDLSS_MiBng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baBNtTL_hkw?feature=oembed" TargetMode="Externa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968590CD-051C-43C8-9E31-502E411DCC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13818"/>
          <a:stretch/>
        </p:blipFill>
        <p:spPr>
          <a:xfrm>
            <a:off x="4753931" y="580879"/>
            <a:ext cx="7231955" cy="57337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3F26D2-116C-43BC-AF03-FFFFBB5C07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3000">
                <a:ea typeface="+mj-lt"/>
                <a:cs typeface="+mj-lt"/>
              </a:rPr>
              <a:t>Project 78: MicroTransAt: Integratie en optimalisatie van het sensor/actuatornetwerk in de boot en walverbinding</a:t>
            </a:r>
            <a:endParaRPr lang="en-US" sz="30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90050F-C07B-4990-8100-1A29806A77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cs typeface="Calibri"/>
              </a:rPr>
              <a:t>Collin Acquah, Benito Wildeman, Moby Spoor</a:t>
            </a:r>
            <a:endParaRPr lang="en-US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DBDC71-0594-4924-BC85-5E11275D956E}"/>
              </a:ext>
            </a:extLst>
          </p:cNvPr>
          <p:cNvSpPr txBox="1"/>
          <p:nvPr/>
        </p:nvSpPr>
        <p:spPr>
          <a:xfrm>
            <a:off x="594851" y="58256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50% </a:t>
            </a:r>
            <a:r>
              <a:rPr lang="en-US" err="1"/>
              <a:t>presentatie</a:t>
            </a:r>
          </a:p>
        </p:txBody>
      </p:sp>
    </p:spTree>
    <p:extLst>
      <p:ext uri="{BB962C8B-B14F-4D97-AF65-F5344CB8AC3E}">
        <p14:creationId xmlns:p14="http://schemas.microsoft.com/office/powerpoint/2010/main" val="35424246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F3FC718-FDE3-4EF7-921E-A5F374EAF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A73750-EFEA-A07E-6A5C-32EAE6DD9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799"/>
            <a:ext cx="3108626" cy="1444752"/>
          </a:xfrm>
        </p:spPr>
        <p:txBody>
          <a:bodyPr anchor="b">
            <a:normAutofit/>
          </a:bodyPr>
          <a:lstStyle/>
          <a:p>
            <a:r>
              <a:rPr lang="en-US" sz="3200" dirty="0">
                <a:solidFill>
                  <a:srgbClr val="EBEBEB"/>
                </a:solidFill>
              </a:rPr>
              <a:t>Vaart</a:t>
            </a:r>
            <a:endParaRPr lang="en-US" dirty="0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FAA0F719-3DC8-4F08-AD8F-5A845658C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7DCB61BE-FA0F-4EFB-BE0E-268BAD8E3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4747655" y="-586345"/>
            <a:ext cx="6858001" cy="8030691"/>
          </a:xfrm>
          <a:custGeom>
            <a:avLst/>
            <a:gdLst>
              <a:gd name="connsiteX0" fmla="*/ 6858001 w 6858001"/>
              <a:gd name="connsiteY0" fmla="*/ 1177 h 8030691"/>
              <a:gd name="connsiteX1" fmla="*/ 6858001 w 6858001"/>
              <a:gd name="connsiteY1" fmla="*/ 1344715 h 8030691"/>
              <a:gd name="connsiteX2" fmla="*/ 6858000 w 6858001"/>
              <a:gd name="connsiteY2" fmla="*/ 1344715 h 8030691"/>
              <a:gd name="connsiteX3" fmla="*/ 6858000 w 6858001"/>
              <a:gd name="connsiteY3" fmla="*/ 8030691 h 8030691"/>
              <a:gd name="connsiteX4" fmla="*/ 0 w 6858001"/>
              <a:gd name="connsiteY4" fmla="*/ 8030690 h 8030691"/>
              <a:gd name="connsiteX5" fmla="*/ 0 w 6858001"/>
              <a:gd name="connsiteY5" fmla="*/ 477747 h 8030691"/>
              <a:gd name="connsiteX6" fmla="*/ 1 w 6858001"/>
              <a:gd name="connsiteY6" fmla="*/ 477747 h 8030691"/>
              <a:gd name="connsiteX7" fmla="*/ 1 w 6858001"/>
              <a:gd name="connsiteY7" fmla="*/ 0 h 8030691"/>
              <a:gd name="connsiteX8" fmla="*/ 40463 w 6858001"/>
              <a:gd name="connsiteY8" fmla="*/ 5883 h 8030691"/>
              <a:gd name="connsiteX9" fmla="*/ 159107 w 6858001"/>
              <a:gd name="connsiteY9" fmla="*/ 23196 h 8030691"/>
              <a:gd name="connsiteX10" fmla="*/ 245518 w 6858001"/>
              <a:gd name="connsiteY10" fmla="*/ 35299 h 8030691"/>
              <a:gd name="connsiteX11" fmla="*/ 348388 w 6858001"/>
              <a:gd name="connsiteY11" fmla="*/ 48074 h 8030691"/>
              <a:gd name="connsiteX12" fmla="*/ 470460 w 6858001"/>
              <a:gd name="connsiteY12" fmla="*/ 63370 h 8030691"/>
              <a:gd name="connsiteX13" fmla="*/ 605563 w 6858001"/>
              <a:gd name="connsiteY13" fmla="*/ 79507 h 8030691"/>
              <a:gd name="connsiteX14" fmla="*/ 757810 w 6858001"/>
              <a:gd name="connsiteY14" fmla="*/ 96484 h 8030691"/>
              <a:gd name="connsiteX15" fmla="*/ 923774 w 6858001"/>
              <a:gd name="connsiteY15" fmla="*/ 114469 h 8030691"/>
              <a:gd name="connsiteX16" fmla="*/ 1104139 w 6858001"/>
              <a:gd name="connsiteY16" fmla="*/ 132455 h 8030691"/>
              <a:gd name="connsiteX17" fmla="*/ 1296163 w 6858001"/>
              <a:gd name="connsiteY17" fmla="*/ 150776 h 8030691"/>
              <a:gd name="connsiteX18" fmla="*/ 1503275 w 6858001"/>
              <a:gd name="connsiteY18" fmla="*/ 167753 h 8030691"/>
              <a:gd name="connsiteX19" fmla="*/ 1719988 w 6858001"/>
              <a:gd name="connsiteY19" fmla="*/ 184058 h 8030691"/>
              <a:gd name="connsiteX20" fmla="*/ 1949045 w 6858001"/>
              <a:gd name="connsiteY20" fmla="*/ 198850 h 8030691"/>
              <a:gd name="connsiteX21" fmla="*/ 2187703 w 6858001"/>
              <a:gd name="connsiteY21" fmla="*/ 212969 h 8030691"/>
              <a:gd name="connsiteX22" fmla="*/ 2436649 w 6858001"/>
              <a:gd name="connsiteY22" fmla="*/ 226249 h 8030691"/>
              <a:gd name="connsiteX23" fmla="*/ 2564208 w 6858001"/>
              <a:gd name="connsiteY23" fmla="*/ 230955 h 8030691"/>
              <a:gd name="connsiteX24" fmla="*/ 2694509 w 6858001"/>
              <a:gd name="connsiteY24" fmla="*/ 236166 h 8030691"/>
              <a:gd name="connsiteX25" fmla="*/ 2826869 w 6858001"/>
              <a:gd name="connsiteY25" fmla="*/ 241040 h 8030691"/>
              <a:gd name="connsiteX26" fmla="*/ 2959914 w 6858001"/>
              <a:gd name="connsiteY26" fmla="*/ 244234 h 8030691"/>
              <a:gd name="connsiteX27" fmla="*/ 3095702 w 6858001"/>
              <a:gd name="connsiteY27" fmla="*/ 247092 h 8030691"/>
              <a:gd name="connsiteX28" fmla="*/ 3232862 w 6858001"/>
              <a:gd name="connsiteY28" fmla="*/ 250117 h 8030691"/>
              <a:gd name="connsiteX29" fmla="*/ 3372766 w 6858001"/>
              <a:gd name="connsiteY29" fmla="*/ 252134 h 8030691"/>
              <a:gd name="connsiteX30" fmla="*/ 3514040 w 6858001"/>
              <a:gd name="connsiteY30" fmla="*/ 252134 h 8030691"/>
              <a:gd name="connsiteX31" fmla="*/ 3656686 w 6858001"/>
              <a:gd name="connsiteY31" fmla="*/ 253143 h 8030691"/>
              <a:gd name="connsiteX32" fmla="*/ 3800705 w 6858001"/>
              <a:gd name="connsiteY32" fmla="*/ 252134 h 8030691"/>
              <a:gd name="connsiteX33" fmla="*/ 3946780 w 6858001"/>
              <a:gd name="connsiteY33" fmla="*/ 250117 h 8030691"/>
              <a:gd name="connsiteX34" fmla="*/ 4092856 w 6858001"/>
              <a:gd name="connsiteY34" fmla="*/ 248268 h 8030691"/>
              <a:gd name="connsiteX35" fmla="*/ 4240988 w 6858001"/>
              <a:gd name="connsiteY35" fmla="*/ 244234 h 8030691"/>
              <a:gd name="connsiteX36" fmla="*/ 4390492 w 6858001"/>
              <a:gd name="connsiteY36" fmla="*/ 240032 h 8030691"/>
              <a:gd name="connsiteX37" fmla="*/ 4539997 w 6858001"/>
              <a:gd name="connsiteY37" fmla="*/ 235157 h 8030691"/>
              <a:gd name="connsiteX38" fmla="*/ 4690873 w 6858001"/>
              <a:gd name="connsiteY38" fmla="*/ 228266 h 8030691"/>
              <a:gd name="connsiteX39" fmla="*/ 4843120 w 6858001"/>
              <a:gd name="connsiteY39" fmla="*/ 220029 h 8030691"/>
              <a:gd name="connsiteX40" fmla="*/ 4996054 w 6858001"/>
              <a:gd name="connsiteY40" fmla="*/ 212129 h 8030691"/>
              <a:gd name="connsiteX41" fmla="*/ 5148987 w 6858001"/>
              <a:gd name="connsiteY41" fmla="*/ 202044 h 8030691"/>
              <a:gd name="connsiteX42" fmla="*/ 5303978 w 6858001"/>
              <a:gd name="connsiteY42" fmla="*/ 189941 h 8030691"/>
              <a:gd name="connsiteX43" fmla="*/ 5456911 w 6858001"/>
              <a:gd name="connsiteY43" fmla="*/ 177839 h 8030691"/>
              <a:gd name="connsiteX44" fmla="*/ 5612588 w 6858001"/>
              <a:gd name="connsiteY44" fmla="*/ 163887 h 8030691"/>
              <a:gd name="connsiteX45" fmla="*/ 5768950 w 6858001"/>
              <a:gd name="connsiteY45" fmla="*/ 148591 h 8030691"/>
              <a:gd name="connsiteX46" fmla="*/ 5923255 w 6858001"/>
              <a:gd name="connsiteY46" fmla="*/ 132455 h 8030691"/>
              <a:gd name="connsiteX47" fmla="*/ 6079618 w 6858001"/>
              <a:gd name="connsiteY47" fmla="*/ 113629 h 8030691"/>
              <a:gd name="connsiteX48" fmla="*/ 6235294 w 6858001"/>
              <a:gd name="connsiteY48" fmla="*/ 93458 h 8030691"/>
              <a:gd name="connsiteX49" fmla="*/ 6391657 w 6858001"/>
              <a:gd name="connsiteY49" fmla="*/ 73455 h 8030691"/>
              <a:gd name="connsiteX50" fmla="*/ 6547333 w 6858001"/>
              <a:gd name="connsiteY50" fmla="*/ 50091 h 8030691"/>
              <a:gd name="connsiteX51" fmla="*/ 6702324 w 6858001"/>
              <a:gd name="connsiteY51" fmla="*/ 26222 h 8030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8030691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8030691"/>
                </a:lnTo>
                <a:lnTo>
                  <a:pt x="0" y="8030690"/>
                </a:lnTo>
                <a:lnTo>
                  <a:pt x="0" y="477747"/>
                </a:lnTo>
                <a:lnTo>
                  <a:pt x="1" y="47774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4"/>
                </a:lnTo>
                <a:lnTo>
                  <a:pt x="470460" y="63370"/>
                </a:lnTo>
                <a:lnTo>
                  <a:pt x="605563" y="79507"/>
                </a:lnTo>
                <a:lnTo>
                  <a:pt x="757810" y="96484"/>
                </a:lnTo>
                <a:lnTo>
                  <a:pt x="923774" y="114469"/>
                </a:lnTo>
                <a:lnTo>
                  <a:pt x="1104139" y="132455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50"/>
                </a:lnTo>
                <a:lnTo>
                  <a:pt x="2187703" y="212969"/>
                </a:lnTo>
                <a:lnTo>
                  <a:pt x="2436649" y="226249"/>
                </a:lnTo>
                <a:lnTo>
                  <a:pt x="2564208" y="230955"/>
                </a:lnTo>
                <a:lnTo>
                  <a:pt x="2694509" y="236166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2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3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4B31EAA-7423-46F7-9B90-4AB2B09C3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B19C8-B035-A4B9-A570-E655C4B8A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3072385"/>
            <a:ext cx="3108057" cy="2947415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1400">
              <a:solidFill>
                <a:srgbClr val="FFFFFF"/>
              </a:solidFill>
              <a:ea typeface="+mj-lt"/>
              <a:cs typeface="+mj-lt"/>
            </a:endParaRPr>
          </a:p>
          <a:p>
            <a:pPr>
              <a:buClr>
                <a:srgbClr val="8AD0D6"/>
              </a:buClr>
            </a:pPr>
            <a:endParaRPr lang="en-US" sz="1400">
              <a:solidFill>
                <a:srgbClr val="FFFFFF"/>
              </a:solidFill>
            </a:endParaRP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A419708-04F0-C9CA-662D-582C6E368A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5303" y="1066800"/>
            <a:ext cx="7773541" cy="547576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6862905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43D2F-4071-A946-6414-7C931F683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Projectdoelen</a:t>
            </a:r>
            <a:r>
              <a:rPr lang="en-US"/>
              <a:t>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86368-BC27-CF79-44B2-D90B8CDA4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MSP430 </a:t>
            </a:r>
            <a:r>
              <a:rPr lang="en-US" err="1"/>
              <a:t>werkend</a:t>
            </a:r>
            <a:r>
              <a:rPr lang="en-US"/>
              <a:t> </a:t>
            </a:r>
            <a:r>
              <a:rPr lang="en-US" err="1"/>
              <a:t>krijgen</a:t>
            </a:r>
            <a:r>
              <a:rPr lang="en-US"/>
              <a:t> met de </a:t>
            </a:r>
            <a:r>
              <a:rPr lang="en-US" err="1"/>
              <a:t>canbus</a:t>
            </a:r>
            <a:r>
              <a:rPr lang="en-US"/>
              <a:t>.</a:t>
            </a:r>
          </a:p>
          <a:p>
            <a:pPr>
              <a:buClr>
                <a:srgbClr val="8AD0D6"/>
              </a:buClr>
            </a:pPr>
            <a:r>
              <a:rPr lang="en-US" err="1"/>
              <a:t>Sensoren</a:t>
            </a:r>
            <a:r>
              <a:rPr lang="en-US"/>
              <a:t> </a:t>
            </a:r>
            <a:r>
              <a:rPr lang="en-US" err="1"/>
              <a:t>testen</a:t>
            </a:r>
            <a:r>
              <a:rPr lang="en-US"/>
              <a:t> met de MSP430.</a:t>
            </a:r>
          </a:p>
          <a:p>
            <a:pPr>
              <a:buClr>
                <a:srgbClr val="8AD0D6"/>
              </a:buClr>
            </a:pPr>
            <a:r>
              <a:rPr lang="en-US"/>
              <a:t>Libraries </a:t>
            </a:r>
            <a:r>
              <a:rPr lang="en-US" err="1"/>
              <a:t>werkend</a:t>
            </a:r>
            <a:r>
              <a:rPr lang="en-US"/>
              <a:t> </a:t>
            </a:r>
            <a:r>
              <a:rPr lang="en-US" err="1"/>
              <a:t>krijgen</a:t>
            </a:r>
            <a:r>
              <a:rPr lang="en-US"/>
              <a:t> op de MSP430.</a:t>
            </a:r>
          </a:p>
          <a:p>
            <a:pPr>
              <a:buClr>
                <a:srgbClr val="8AD0D6"/>
              </a:buClr>
            </a:pPr>
            <a:r>
              <a:rPr lang="en-US" err="1"/>
              <a:t>Gehele</a:t>
            </a:r>
            <a:r>
              <a:rPr lang="en-US"/>
              <a:t> </a:t>
            </a:r>
            <a:r>
              <a:rPr lang="en-US" err="1"/>
              <a:t>systeem</a:t>
            </a:r>
            <a:r>
              <a:rPr lang="en-US"/>
              <a:t> op msp430 </a:t>
            </a:r>
            <a:r>
              <a:rPr lang="en-US" err="1"/>
              <a:t>draaien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84260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B122043B-07BC-4733-AD2B-141CEF845C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13808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23870DC-2432-472D-83B6-587504C4A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8856810" cy="1197283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000">
                <a:cs typeface="Calibri Light"/>
              </a:rPr>
              <a:t>Feedback/</a:t>
            </a:r>
            <a:br>
              <a:rPr lang="en-US" sz="4000">
                <a:cs typeface="Calibri Light"/>
              </a:rPr>
            </a:br>
            <a:r>
              <a:rPr lang="en-US" sz="4000" err="1">
                <a:cs typeface="Calibri Light"/>
              </a:rPr>
              <a:t>vragen</a:t>
            </a:r>
            <a:endParaRPr lang="en-US" sz="4000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5973465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870DC-2432-472D-83B6-587504C4A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9" y="629266"/>
            <a:ext cx="3330328" cy="1641986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Backstory</a:t>
            </a:r>
            <a:endParaRPr lang="en-US"/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0DFCF03C-A548-6FD3-FAF8-DE7E8D437F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087" r="17904"/>
          <a:stretch/>
        </p:blipFill>
        <p:spPr>
          <a:xfrm>
            <a:off x="4634680" y="10"/>
            <a:ext cx="7560130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26E2FAE-FA60-497B-B2CB-7702C6FF3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62ABE5-CF45-49E9-B29C-437E72705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9" y="2438400"/>
            <a:ext cx="3330328" cy="38099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>
                <a:cs typeface="Calibri"/>
              </a:rPr>
              <a:t>De </a:t>
            </a:r>
            <a:r>
              <a:rPr lang="en-US" err="1">
                <a:cs typeface="Calibri"/>
              </a:rPr>
              <a:t>microtransat</a:t>
            </a:r>
            <a:r>
              <a:rPr lang="en-US">
                <a:cs typeface="Calibri"/>
              </a:rPr>
              <a:t> challenge is </a:t>
            </a:r>
            <a:r>
              <a:rPr lang="en-US" err="1">
                <a:cs typeface="Calibri"/>
              </a:rPr>
              <a:t>een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transatlantische</a:t>
            </a:r>
            <a:r>
              <a:rPr lang="en-US">
                <a:cs typeface="Calibri"/>
              </a:rPr>
              <a:t> race </a:t>
            </a:r>
            <a:r>
              <a:rPr lang="en-US" err="1">
                <a:cs typeface="Calibri"/>
              </a:rPr>
              <a:t>voor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autonome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boten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02799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9410F-9B81-B29A-803C-739D286F5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Waar</a:t>
            </a:r>
            <a:r>
              <a:rPr lang="en-US"/>
              <a:t> </a:t>
            </a:r>
            <a:r>
              <a:rPr lang="en-US" err="1"/>
              <a:t>zijn</a:t>
            </a:r>
            <a:r>
              <a:rPr lang="en-US"/>
              <a:t> </a:t>
            </a:r>
            <a:r>
              <a:rPr lang="en-US" err="1"/>
              <a:t>wij</a:t>
            </a:r>
            <a:r>
              <a:rPr lang="en-US"/>
              <a:t> mee </a:t>
            </a:r>
            <a:r>
              <a:rPr lang="en-US" err="1"/>
              <a:t>bezig</a:t>
            </a:r>
            <a:r>
              <a:rPr lang="en-US"/>
              <a:t> </a:t>
            </a:r>
            <a:r>
              <a:rPr lang="en-US" err="1"/>
              <a:t>geweest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13C5A-F40B-65D0-ED30-44BC2744B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/>
              <a:t>Canbus</a:t>
            </a:r>
            <a:r>
              <a:rPr lang="en-US" dirty="0"/>
              <a:t> + 9dof sensor </a:t>
            </a:r>
            <a:r>
              <a:rPr lang="en-US" dirty="0" err="1"/>
              <a:t>werkend</a:t>
            </a:r>
            <a:r>
              <a:rPr lang="en-US" dirty="0"/>
              <a:t> </a:t>
            </a:r>
            <a:r>
              <a:rPr lang="en-US" dirty="0" err="1"/>
              <a:t>krijgen</a:t>
            </a:r>
            <a:r>
              <a:rPr lang="en-US" dirty="0"/>
              <a:t> op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arduino</a:t>
            </a:r>
            <a:endParaRPr lang="en-US" dirty="0"/>
          </a:p>
          <a:p>
            <a:pPr>
              <a:buClr>
                <a:srgbClr val="8AD0D6"/>
              </a:buClr>
            </a:pPr>
            <a:r>
              <a:rPr lang="en-US" dirty="0"/>
              <a:t>NMEA2000 Protocol</a:t>
            </a:r>
          </a:p>
          <a:p>
            <a:pPr>
              <a:buClr>
                <a:srgbClr val="8AD0D6"/>
              </a:buClr>
            </a:pPr>
            <a:r>
              <a:rPr lang="en-US" dirty="0"/>
              <a:t>MSP430 + </a:t>
            </a:r>
            <a:r>
              <a:rPr lang="en-US" dirty="0" err="1"/>
              <a:t>canbus</a:t>
            </a:r>
            <a:r>
              <a:rPr lang="en-US" dirty="0"/>
              <a:t> </a:t>
            </a:r>
            <a:r>
              <a:rPr lang="en-US" dirty="0" err="1"/>
              <a:t>werkend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krijgen</a:t>
            </a:r>
            <a:endParaRPr lang="en-US" dirty="0"/>
          </a:p>
          <a:p>
            <a:pPr>
              <a:buClr>
                <a:srgbClr val="8AD0D6"/>
              </a:buClr>
            </a:pPr>
            <a:r>
              <a:rPr lang="en-US" dirty="0"/>
              <a:t>Libraries </a:t>
            </a:r>
            <a:r>
              <a:rPr lang="en-US" dirty="0" err="1"/>
              <a:t>zoeken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 de MSP430</a:t>
            </a:r>
          </a:p>
          <a:p>
            <a:pPr>
              <a:buClr>
                <a:srgbClr val="8AD0D6"/>
              </a:buClr>
            </a:pPr>
            <a:r>
              <a:rPr lang="en-US" dirty="0" err="1"/>
              <a:t>Universele</a:t>
            </a:r>
            <a:r>
              <a:rPr lang="en-US" dirty="0"/>
              <a:t> </a:t>
            </a:r>
            <a:r>
              <a:rPr lang="en-US" dirty="0" err="1"/>
              <a:t>functie</a:t>
            </a:r>
            <a:r>
              <a:rPr lang="en-US" dirty="0"/>
              <a:t> </a:t>
            </a:r>
            <a:r>
              <a:rPr lang="en-US" dirty="0" err="1"/>
              <a:t>maken</a:t>
            </a:r>
            <a:r>
              <a:rPr lang="en-US" dirty="0"/>
              <a:t> om data in NMEA </a:t>
            </a:r>
            <a:r>
              <a:rPr lang="en-US" dirty="0" err="1"/>
              <a:t>standaard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plaatsen</a:t>
            </a:r>
            <a:r>
              <a:rPr lang="en-US" dirty="0"/>
              <a:t>.</a:t>
            </a:r>
          </a:p>
          <a:p>
            <a:pPr>
              <a:buClr>
                <a:srgbClr val="8AD0D6"/>
              </a:buClr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913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C81A5B-A2AB-D3C8-CAAA-602776E87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NMEA2000 protocol </a:t>
            </a: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AC3BF0FA-36FA-4CE9-840E-F7C3A8F16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6281796" y="947378"/>
            <a:ext cx="6858001" cy="4963245"/>
          </a:xfrm>
          <a:custGeom>
            <a:avLst/>
            <a:gdLst>
              <a:gd name="connsiteX0" fmla="*/ 6858001 w 6858001"/>
              <a:gd name="connsiteY0" fmla="*/ 1177 h 4963245"/>
              <a:gd name="connsiteX1" fmla="*/ 6858001 w 6858001"/>
              <a:gd name="connsiteY1" fmla="*/ 1344715 h 4963245"/>
              <a:gd name="connsiteX2" fmla="*/ 6858000 w 6858001"/>
              <a:gd name="connsiteY2" fmla="*/ 1344715 h 4963245"/>
              <a:gd name="connsiteX3" fmla="*/ 6858000 w 6858001"/>
              <a:gd name="connsiteY3" fmla="*/ 4963245 h 4963245"/>
              <a:gd name="connsiteX4" fmla="*/ 0 w 6858001"/>
              <a:gd name="connsiteY4" fmla="*/ 4963244 h 4963245"/>
              <a:gd name="connsiteX5" fmla="*/ 0 w 6858001"/>
              <a:gd name="connsiteY5" fmla="*/ 900697 h 4963245"/>
              <a:gd name="connsiteX6" fmla="*/ 1 w 6858001"/>
              <a:gd name="connsiteY6" fmla="*/ 900697 h 4963245"/>
              <a:gd name="connsiteX7" fmla="*/ 1 w 6858001"/>
              <a:gd name="connsiteY7" fmla="*/ 0 h 4963245"/>
              <a:gd name="connsiteX8" fmla="*/ 40463 w 6858001"/>
              <a:gd name="connsiteY8" fmla="*/ 5883 h 4963245"/>
              <a:gd name="connsiteX9" fmla="*/ 159107 w 6858001"/>
              <a:gd name="connsiteY9" fmla="*/ 23196 h 4963245"/>
              <a:gd name="connsiteX10" fmla="*/ 245518 w 6858001"/>
              <a:gd name="connsiteY10" fmla="*/ 35299 h 4963245"/>
              <a:gd name="connsiteX11" fmla="*/ 348388 w 6858001"/>
              <a:gd name="connsiteY11" fmla="*/ 48073 h 4963245"/>
              <a:gd name="connsiteX12" fmla="*/ 470460 w 6858001"/>
              <a:gd name="connsiteY12" fmla="*/ 63369 h 4963245"/>
              <a:gd name="connsiteX13" fmla="*/ 605563 w 6858001"/>
              <a:gd name="connsiteY13" fmla="*/ 79506 h 4963245"/>
              <a:gd name="connsiteX14" fmla="*/ 757810 w 6858001"/>
              <a:gd name="connsiteY14" fmla="*/ 96483 h 4963245"/>
              <a:gd name="connsiteX15" fmla="*/ 923774 w 6858001"/>
              <a:gd name="connsiteY15" fmla="*/ 114469 h 4963245"/>
              <a:gd name="connsiteX16" fmla="*/ 1104139 w 6858001"/>
              <a:gd name="connsiteY16" fmla="*/ 132454 h 4963245"/>
              <a:gd name="connsiteX17" fmla="*/ 1296163 w 6858001"/>
              <a:gd name="connsiteY17" fmla="*/ 150776 h 4963245"/>
              <a:gd name="connsiteX18" fmla="*/ 1503275 w 6858001"/>
              <a:gd name="connsiteY18" fmla="*/ 167753 h 4963245"/>
              <a:gd name="connsiteX19" fmla="*/ 1719988 w 6858001"/>
              <a:gd name="connsiteY19" fmla="*/ 184058 h 4963245"/>
              <a:gd name="connsiteX20" fmla="*/ 1949045 w 6858001"/>
              <a:gd name="connsiteY20" fmla="*/ 198849 h 4963245"/>
              <a:gd name="connsiteX21" fmla="*/ 2187703 w 6858001"/>
              <a:gd name="connsiteY21" fmla="*/ 212969 h 4963245"/>
              <a:gd name="connsiteX22" fmla="*/ 2436649 w 6858001"/>
              <a:gd name="connsiteY22" fmla="*/ 226248 h 4963245"/>
              <a:gd name="connsiteX23" fmla="*/ 2564208 w 6858001"/>
              <a:gd name="connsiteY23" fmla="*/ 230955 h 4963245"/>
              <a:gd name="connsiteX24" fmla="*/ 2694509 w 6858001"/>
              <a:gd name="connsiteY24" fmla="*/ 236165 h 4963245"/>
              <a:gd name="connsiteX25" fmla="*/ 2826868 w 6858001"/>
              <a:gd name="connsiteY25" fmla="*/ 241040 h 4963245"/>
              <a:gd name="connsiteX26" fmla="*/ 2959914 w 6858001"/>
              <a:gd name="connsiteY26" fmla="*/ 244234 h 4963245"/>
              <a:gd name="connsiteX27" fmla="*/ 3095702 w 6858001"/>
              <a:gd name="connsiteY27" fmla="*/ 247091 h 4963245"/>
              <a:gd name="connsiteX28" fmla="*/ 3232862 w 6858001"/>
              <a:gd name="connsiteY28" fmla="*/ 250117 h 4963245"/>
              <a:gd name="connsiteX29" fmla="*/ 3372765 w 6858001"/>
              <a:gd name="connsiteY29" fmla="*/ 252134 h 4963245"/>
              <a:gd name="connsiteX30" fmla="*/ 3514040 w 6858001"/>
              <a:gd name="connsiteY30" fmla="*/ 252134 h 4963245"/>
              <a:gd name="connsiteX31" fmla="*/ 3656686 w 6858001"/>
              <a:gd name="connsiteY31" fmla="*/ 253142 h 4963245"/>
              <a:gd name="connsiteX32" fmla="*/ 3800704 w 6858001"/>
              <a:gd name="connsiteY32" fmla="*/ 252134 h 4963245"/>
              <a:gd name="connsiteX33" fmla="*/ 3946780 w 6858001"/>
              <a:gd name="connsiteY33" fmla="*/ 250117 h 4963245"/>
              <a:gd name="connsiteX34" fmla="*/ 4092855 w 6858001"/>
              <a:gd name="connsiteY34" fmla="*/ 248268 h 4963245"/>
              <a:gd name="connsiteX35" fmla="*/ 4240988 w 6858001"/>
              <a:gd name="connsiteY35" fmla="*/ 244234 h 4963245"/>
              <a:gd name="connsiteX36" fmla="*/ 4390492 w 6858001"/>
              <a:gd name="connsiteY36" fmla="*/ 240032 h 4963245"/>
              <a:gd name="connsiteX37" fmla="*/ 4539997 w 6858001"/>
              <a:gd name="connsiteY37" fmla="*/ 235157 h 4963245"/>
              <a:gd name="connsiteX38" fmla="*/ 4690873 w 6858001"/>
              <a:gd name="connsiteY38" fmla="*/ 228266 h 4963245"/>
              <a:gd name="connsiteX39" fmla="*/ 4843120 w 6858001"/>
              <a:gd name="connsiteY39" fmla="*/ 220029 h 4963245"/>
              <a:gd name="connsiteX40" fmla="*/ 4996054 w 6858001"/>
              <a:gd name="connsiteY40" fmla="*/ 212129 h 4963245"/>
              <a:gd name="connsiteX41" fmla="*/ 5148987 w 6858001"/>
              <a:gd name="connsiteY41" fmla="*/ 202044 h 4963245"/>
              <a:gd name="connsiteX42" fmla="*/ 5303978 w 6858001"/>
              <a:gd name="connsiteY42" fmla="*/ 189941 h 4963245"/>
              <a:gd name="connsiteX43" fmla="*/ 5456911 w 6858001"/>
              <a:gd name="connsiteY43" fmla="*/ 177839 h 4963245"/>
              <a:gd name="connsiteX44" fmla="*/ 5612588 w 6858001"/>
              <a:gd name="connsiteY44" fmla="*/ 163887 h 4963245"/>
              <a:gd name="connsiteX45" fmla="*/ 5768950 w 6858001"/>
              <a:gd name="connsiteY45" fmla="*/ 148591 h 4963245"/>
              <a:gd name="connsiteX46" fmla="*/ 5923255 w 6858001"/>
              <a:gd name="connsiteY46" fmla="*/ 132455 h 4963245"/>
              <a:gd name="connsiteX47" fmla="*/ 6079618 w 6858001"/>
              <a:gd name="connsiteY47" fmla="*/ 113629 h 4963245"/>
              <a:gd name="connsiteX48" fmla="*/ 6235294 w 6858001"/>
              <a:gd name="connsiteY48" fmla="*/ 93458 h 4963245"/>
              <a:gd name="connsiteX49" fmla="*/ 6391657 w 6858001"/>
              <a:gd name="connsiteY49" fmla="*/ 73455 h 4963245"/>
              <a:gd name="connsiteX50" fmla="*/ 6547333 w 6858001"/>
              <a:gd name="connsiteY50" fmla="*/ 50091 h 4963245"/>
              <a:gd name="connsiteX51" fmla="*/ 6702324 w 6858001"/>
              <a:gd name="connsiteY51" fmla="*/ 26222 h 4963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4963245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4963245"/>
                </a:lnTo>
                <a:lnTo>
                  <a:pt x="0" y="4963244"/>
                </a:lnTo>
                <a:lnTo>
                  <a:pt x="0" y="900697"/>
                </a:lnTo>
                <a:lnTo>
                  <a:pt x="1" y="90069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2066B317-FE4C-A133-A14C-1EB7E2B52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7497" y="647698"/>
            <a:ext cx="1978757" cy="5562601"/>
          </a:xfrm>
          <a:prstGeom prst="rect">
            <a:avLst/>
          </a:prstGeom>
          <a:effectLst/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026E4-C6AD-161E-5AA8-2E68417A4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Wat is het NMEA2000 protocol</a:t>
            </a:r>
          </a:p>
          <a:p>
            <a:pPr>
              <a:buClr>
                <a:srgbClr val="F7F7F7"/>
              </a:buClr>
            </a:pPr>
            <a:r>
              <a:rPr lang="en-US" err="1">
                <a:solidFill>
                  <a:srgbClr val="FFFFFF"/>
                </a:solidFill>
              </a:rPr>
              <a:t>Waarom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gebruiken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wij</a:t>
            </a:r>
            <a:r>
              <a:rPr lang="en-US">
                <a:solidFill>
                  <a:srgbClr val="FFFFFF"/>
                </a:solidFill>
              </a:rPr>
              <a:t> het</a:t>
            </a:r>
          </a:p>
          <a:p>
            <a:pPr>
              <a:buClr>
                <a:srgbClr val="F7F7F7"/>
              </a:buClr>
            </a:pPr>
            <a:r>
              <a:rPr lang="en-US">
                <a:solidFill>
                  <a:srgbClr val="FFFFFF"/>
                </a:solidFill>
              </a:rPr>
              <a:t>Wat </a:t>
            </a:r>
            <a:r>
              <a:rPr lang="en-US" err="1">
                <a:solidFill>
                  <a:srgbClr val="FFFFFF"/>
                </a:solidFill>
              </a:rPr>
              <a:t>doen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wij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bij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uitzonderingen</a:t>
            </a:r>
            <a:r>
              <a:rPr lang="en-US">
                <a:solidFill>
                  <a:srgbClr val="FFFFFF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79833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41969-22FF-C07B-9751-B5696FBF6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Can-bus </a:t>
            </a:r>
            <a:r>
              <a:rPr lang="en-US" err="1"/>
              <a:t>en</a:t>
            </a:r>
            <a:r>
              <a:rPr lang="en-US"/>
              <a:t>  </a:t>
            </a:r>
            <a:r>
              <a:rPr lang="en-US" err="1"/>
              <a:t>bericht</a:t>
            </a:r>
            <a:r>
              <a:rPr lang="en-US"/>
              <a:t> </a:t>
            </a:r>
            <a:r>
              <a:rPr lang="en-US" err="1"/>
              <a:t>versturen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06703-18D1-BA88-CE31-0FBA86A841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Wat is </a:t>
            </a:r>
            <a:r>
              <a:rPr lang="en-US" err="1"/>
              <a:t>een</a:t>
            </a:r>
            <a:r>
              <a:rPr lang="en-US"/>
              <a:t> can-bus.</a:t>
            </a:r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  <a:hlinkClick r:id="rId2"/>
              </a:rPr>
              <a:t>https://youtu.be/CDLSS_MiBng</a:t>
            </a:r>
            <a:endParaRPr lang="en-US"/>
          </a:p>
          <a:p>
            <a:pPr>
              <a:buClr>
                <a:srgbClr val="8AD0D6"/>
              </a:buClr>
            </a:pPr>
            <a:r>
              <a:rPr lang="en-US" err="1"/>
              <a:t>Bericht</a:t>
            </a:r>
            <a:r>
              <a:rPr lang="en-US"/>
              <a:t> ID </a:t>
            </a:r>
            <a:r>
              <a:rPr lang="en-US" err="1"/>
              <a:t>opstellen</a:t>
            </a:r>
            <a:r>
              <a:rPr lang="en-US"/>
              <a:t> </a:t>
            </a:r>
            <a:r>
              <a:rPr lang="en-US" err="1"/>
              <a:t>naar</a:t>
            </a:r>
            <a:r>
              <a:rPr lang="en-US"/>
              <a:t> NMEA2000.</a:t>
            </a:r>
          </a:p>
          <a:p>
            <a:pPr>
              <a:buClr>
                <a:srgbClr val="8AD0D6"/>
              </a:buClr>
            </a:pPr>
            <a:r>
              <a:rPr lang="en-US" err="1"/>
              <a:t>Versturen</a:t>
            </a:r>
            <a:r>
              <a:rPr lang="en-US"/>
              <a:t> van sensor data.</a:t>
            </a:r>
          </a:p>
        </p:txBody>
      </p:sp>
    </p:spTree>
    <p:extLst>
      <p:ext uri="{BB962C8B-B14F-4D97-AF65-F5344CB8AC3E}">
        <p14:creationId xmlns:p14="http://schemas.microsoft.com/office/powerpoint/2010/main" val="1704168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FA1F0-D2B9-21DF-2B3F-831F95F82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9-DOF </a:t>
            </a:r>
            <a:r>
              <a:rPr lang="en-US" err="1"/>
              <a:t>uitlezen</a:t>
            </a:r>
            <a:br>
              <a:rPr lang="en-US"/>
            </a:br>
            <a:endParaRPr lang="en-US" sz="1600" i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39E83-381D-F378-8178-229CE12053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719" y="1290918"/>
            <a:ext cx="4703801" cy="101577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err="1"/>
              <a:t>Tijdelijk</a:t>
            </a:r>
            <a:r>
              <a:rPr lang="en-US"/>
              <a:t> </a:t>
            </a:r>
            <a:r>
              <a:rPr lang="en-US" err="1"/>
              <a:t>d.m.v.</a:t>
            </a:r>
            <a:r>
              <a:rPr lang="en-US"/>
              <a:t> Arduino </a:t>
            </a:r>
            <a:r>
              <a:rPr lang="en-US" err="1"/>
              <a:t>i.p.v</a:t>
            </a:r>
            <a:r>
              <a:rPr lang="en-US"/>
              <a:t>. MSP430 + Library </a:t>
            </a:r>
            <a:r>
              <a:rPr lang="en-US" err="1"/>
              <a:t>geschrapt</a:t>
            </a:r>
            <a:endParaRPr lang="en-US"/>
          </a:p>
          <a:p>
            <a:pPr>
              <a:buClr>
                <a:srgbClr val="8AD0D6"/>
              </a:buClr>
            </a:pPr>
            <a:r>
              <a:rPr lang="en-US"/>
              <a:t>Tilt Compensation </a:t>
            </a:r>
            <a:r>
              <a:rPr lang="en-US">
                <a:ea typeface="+mj-lt"/>
                <a:cs typeface="+mj-lt"/>
              </a:rPr>
              <a:t>algorithm</a:t>
            </a:r>
          </a:p>
        </p:txBody>
      </p:sp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4CB2B5B6-10E2-9EE3-60EA-A8B6DA0EF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808" y="2501520"/>
            <a:ext cx="4492976" cy="4235036"/>
          </a:xfrm>
          <a:prstGeom prst="rect">
            <a:avLst/>
          </a:prstGeom>
        </p:spPr>
      </p:pic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F61BBC64-8387-C8C5-118B-191930F275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391" y="120415"/>
            <a:ext cx="4217884" cy="6617169"/>
          </a:xfrm>
          <a:prstGeom prst="rect">
            <a:avLst/>
          </a:prstGeom>
        </p:spPr>
      </p:pic>
      <p:pic>
        <p:nvPicPr>
          <p:cNvPr id="7" name="Picture 7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40ED53A5-08C9-D092-8970-28B5DC0F05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2326" y="740363"/>
            <a:ext cx="2385719" cy="2385719"/>
          </a:xfrm>
          <a:prstGeom prst="rect">
            <a:avLst/>
          </a:prstGeom>
        </p:spPr>
      </p:pic>
      <p:pic>
        <p:nvPicPr>
          <p:cNvPr id="8" name="Online Media 7" title="Compass demo">
            <a:hlinkClick r:id="" action="ppaction://media"/>
            <a:extLst>
              <a:ext uri="{FF2B5EF4-FFF2-40B4-BE49-F238E27FC236}">
                <a16:creationId xmlns:a16="http://schemas.microsoft.com/office/drawing/2014/main" id="{A90E51E0-161B-CFB0-5654-205E97CBAA3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6"/>
          <a:stretch>
            <a:fillRect/>
          </a:stretch>
        </p:blipFill>
        <p:spPr>
          <a:xfrm>
            <a:off x="4756728" y="4495306"/>
            <a:ext cx="2985324" cy="22414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F1A39E2-3C1C-400C-F899-2D0B3E61C380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26900F3-D49B-F557-68E3-DCBF2EE2F137}"/>
              </a:ext>
            </a:extLst>
          </p:cNvPr>
          <p:cNvSpPr/>
          <p:nvPr/>
        </p:nvSpPr>
        <p:spPr>
          <a:xfrm>
            <a:off x="5749671" y="3329558"/>
            <a:ext cx="978370" cy="489185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895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4265E-7F63-5543-33AC-4D03BC4A0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MSP430 + </a:t>
            </a:r>
            <a:r>
              <a:rPr lang="en-US" err="1"/>
              <a:t>canbus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25610-5AA1-0890-B63D-DF498091DA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Wat is </a:t>
            </a:r>
            <a:r>
              <a:rPr lang="en-US" err="1"/>
              <a:t>een</a:t>
            </a:r>
            <a:r>
              <a:rPr lang="en-US"/>
              <a:t> MSP430 </a:t>
            </a:r>
          </a:p>
          <a:p>
            <a:pPr>
              <a:buClr>
                <a:srgbClr val="8AD0D6"/>
              </a:buClr>
            </a:pPr>
            <a:r>
              <a:rPr lang="en-US" err="1"/>
              <a:t>Problemen</a:t>
            </a:r>
            <a:r>
              <a:rPr lang="en-US"/>
              <a:t> </a:t>
            </a:r>
            <a:r>
              <a:rPr lang="en-US" err="1"/>
              <a:t>waar</a:t>
            </a:r>
            <a:r>
              <a:rPr lang="en-US"/>
              <a:t> </a:t>
            </a:r>
            <a:r>
              <a:rPr lang="en-US" err="1"/>
              <a:t>wij</a:t>
            </a:r>
            <a:r>
              <a:rPr lang="en-US"/>
              <a:t> </a:t>
            </a:r>
            <a:r>
              <a:rPr lang="en-US" err="1"/>
              <a:t>tegen</a:t>
            </a:r>
            <a:r>
              <a:rPr lang="en-US"/>
              <a:t> </a:t>
            </a:r>
            <a:r>
              <a:rPr lang="en-US" err="1"/>
              <a:t>aan</a:t>
            </a:r>
            <a:r>
              <a:rPr lang="en-US"/>
              <a:t> </a:t>
            </a:r>
            <a:r>
              <a:rPr lang="en-US" err="1"/>
              <a:t>liepen</a:t>
            </a:r>
            <a:r>
              <a:rPr lang="en-US"/>
              <a:t> 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44A6C97-DFDF-2CBA-D5B8-26EC0802E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2229" y="3231030"/>
            <a:ext cx="4787590" cy="3183745"/>
          </a:xfrm>
          <a:prstGeom prst="rect">
            <a:avLst/>
          </a:prstGeom>
        </p:spPr>
      </p:pic>
      <p:pic>
        <p:nvPicPr>
          <p:cNvPr id="5" name="Picture 5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76CF9027-F0CA-231C-68C0-6D8473A1B7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2229" y="617552"/>
            <a:ext cx="3114907" cy="234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793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BAD0F-3A53-E4DB-DF17-1CA1FDF71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msp430 + 9DOF Arduino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FB9BE-51CA-3E0B-59E1-5027771FB6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err="1"/>
              <a:t>Uitlezen</a:t>
            </a:r>
            <a:r>
              <a:rPr lang="en-US"/>
              <a:t> van de 9dof sensor</a:t>
            </a:r>
          </a:p>
          <a:p>
            <a:pPr>
              <a:buClr>
                <a:srgbClr val="8AD0D6"/>
              </a:buClr>
            </a:pPr>
            <a:r>
              <a:rPr lang="en-US" err="1"/>
              <a:t>Problemen</a:t>
            </a:r>
            <a:r>
              <a:rPr lang="en-US"/>
              <a:t> </a:t>
            </a:r>
            <a:r>
              <a:rPr lang="en-US" err="1"/>
              <a:t>waar</a:t>
            </a:r>
            <a:r>
              <a:rPr lang="en-US"/>
              <a:t> we </a:t>
            </a:r>
            <a:r>
              <a:rPr lang="en-US" err="1"/>
              <a:t>tegen</a:t>
            </a:r>
            <a:r>
              <a:rPr lang="en-US"/>
              <a:t> </a:t>
            </a:r>
            <a:r>
              <a:rPr lang="en-US" err="1"/>
              <a:t>aan</a:t>
            </a:r>
            <a:r>
              <a:rPr lang="en-US"/>
              <a:t> </a:t>
            </a:r>
            <a:r>
              <a:rPr lang="en-US" err="1"/>
              <a:t>liepen</a:t>
            </a:r>
            <a:endParaRPr lang="en-US"/>
          </a:p>
        </p:txBody>
      </p:sp>
      <p:pic>
        <p:nvPicPr>
          <p:cNvPr id="5" name="Picture 7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65D0BF23-E341-89B7-78A0-2347782B5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6402" y="3658967"/>
            <a:ext cx="2385719" cy="238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232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EF2D2-17D4-B46B-9CBC-1CC59CB05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Libraries </a:t>
            </a:r>
            <a:r>
              <a:rPr lang="en-US" err="1"/>
              <a:t>zoeken</a:t>
            </a:r>
            <a:r>
              <a:rPr lang="en-US"/>
              <a:t> </a:t>
            </a:r>
            <a:r>
              <a:rPr lang="en-US" err="1"/>
              <a:t>voor</a:t>
            </a:r>
            <a:r>
              <a:rPr lang="en-US"/>
              <a:t> de MSP430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F4C84-0C46-9635-325D-E405B5588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Het </a:t>
            </a:r>
            <a:r>
              <a:rPr lang="en-US" err="1"/>
              <a:t>zoeken</a:t>
            </a:r>
            <a:r>
              <a:rPr lang="en-US"/>
              <a:t> </a:t>
            </a:r>
            <a:r>
              <a:rPr lang="en-US" err="1"/>
              <a:t>naar</a:t>
            </a:r>
            <a:r>
              <a:rPr lang="en-US"/>
              <a:t> </a:t>
            </a:r>
            <a:r>
              <a:rPr lang="en-US" err="1"/>
              <a:t>geschikte</a:t>
            </a:r>
            <a:r>
              <a:rPr lang="en-US"/>
              <a:t> libraries </a:t>
            </a:r>
            <a:r>
              <a:rPr lang="en-US" err="1"/>
              <a:t>voor</a:t>
            </a:r>
            <a:r>
              <a:rPr lang="en-US"/>
              <a:t> de MSP430</a:t>
            </a:r>
          </a:p>
          <a:p>
            <a:pPr>
              <a:buClr>
                <a:srgbClr val="8AD0D6"/>
              </a:buClr>
            </a:pPr>
            <a:r>
              <a:rPr lang="en-US" err="1"/>
              <a:t>Problemen</a:t>
            </a:r>
            <a:r>
              <a:rPr lang="en-US"/>
              <a:t> </a:t>
            </a:r>
            <a:r>
              <a:rPr lang="en-US" err="1"/>
              <a:t>waar</a:t>
            </a:r>
            <a:r>
              <a:rPr lang="en-US"/>
              <a:t> </a:t>
            </a:r>
            <a:r>
              <a:rPr lang="en-US" err="1"/>
              <a:t>wij</a:t>
            </a:r>
            <a:r>
              <a:rPr lang="en-US"/>
              <a:t> </a:t>
            </a:r>
            <a:r>
              <a:rPr lang="en-US" err="1"/>
              <a:t>tegen</a:t>
            </a:r>
            <a:r>
              <a:rPr lang="en-US"/>
              <a:t> </a:t>
            </a:r>
            <a:r>
              <a:rPr lang="en-US" err="1"/>
              <a:t>aan</a:t>
            </a:r>
            <a:r>
              <a:rPr lang="en-US"/>
              <a:t> </a:t>
            </a:r>
            <a:r>
              <a:rPr lang="en-US" err="1"/>
              <a:t>liepen</a:t>
            </a:r>
            <a:endParaRPr lang="en-US"/>
          </a:p>
          <a:p>
            <a:pPr>
              <a:buClr>
                <a:srgbClr val="8AD0D6"/>
              </a:buClr>
            </a:pPr>
            <a:endParaRPr lang="en-US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929EEAC9-FF41-3F3C-CE2A-FEAC4DC5A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8571" y="2382644"/>
            <a:ext cx="3728224" cy="372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7268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4" baseType="lpstr">
      <vt:lpstr>Ion</vt:lpstr>
      <vt:lpstr>Ion</vt:lpstr>
      <vt:lpstr>Project 78: MicroTransAt: Integratie en optimalisatie van het sensor/actuatornetwerk in de boot en walverbinding</vt:lpstr>
      <vt:lpstr>Backstory</vt:lpstr>
      <vt:lpstr>Waar zijn wij mee bezig geweest</vt:lpstr>
      <vt:lpstr>NMEA2000 protocol </vt:lpstr>
      <vt:lpstr>Can-bus en  bericht versturen</vt:lpstr>
      <vt:lpstr>9-DOF uitlezen </vt:lpstr>
      <vt:lpstr>MSP430 + canbus</vt:lpstr>
      <vt:lpstr>msp430 + 9DOF Arduino</vt:lpstr>
      <vt:lpstr>Libraries zoeken voor de MSP430</vt:lpstr>
      <vt:lpstr>Vaart</vt:lpstr>
      <vt:lpstr>Projectdoelen </vt:lpstr>
      <vt:lpstr>Feedback/ vragen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11</cp:revision>
  <dcterms:created xsi:type="dcterms:W3CDTF">2022-03-18T13:42:30Z</dcterms:created>
  <dcterms:modified xsi:type="dcterms:W3CDTF">2022-04-22T08:20:42Z</dcterms:modified>
</cp:coreProperties>
</file>

<file path=docProps/thumbnail.jpeg>
</file>